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9" r:id="rId6"/>
    <p:sldMasterId id="2147483716" r:id="rId7"/>
    <p:sldMasterId id="2147483746" r:id="rId8"/>
    <p:sldMasterId id="2147483751" r:id="rId9"/>
  </p:sldMasterIdLst>
  <p:notesMasterIdLst>
    <p:notesMasterId r:id="rId32"/>
  </p:notesMasterIdLst>
  <p:sldIdLst>
    <p:sldId id="257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22A0A-C47C-4BE5-8701-3C94745AFDD7}" v="88" dt="2018-07-23T13:14:13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55511" autoAdjust="0"/>
  </p:normalViewPr>
  <p:slideViewPr>
    <p:cSldViewPr snapToGrid="0">
      <p:cViewPr varScale="1">
        <p:scale>
          <a:sx n="89" d="100"/>
          <a:sy n="89" d="100"/>
        </p:scale>
        <p:origin x="1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Keyes" userId="15b09100-8301-4b5e-b62e-72458b3def6f" providerId="ADAL" clId="{88322A0A-C47C-4BE5-8701-3C94745AFDD7}"/>
    <pc:docChg chg="delSld modSld sldOrd">
      <pc:chgData name="Brian Keyes" userId="15b09100-8301-4b5e-b62e-72458b3def6f" providerId="ADAL" clId="{88322A0A-C47C-4BE5-8701-3C94745AFDD7}" dt="2018-07-23T13:14:13.645" v="86"/>
      <pc:docMkLst>
        <pc:docMk/>
      </pc:docMkLst>
      <pc:sldChg chg="modSp ord">
        <pc:chgData name="Brian Keyes" userId="15b09100-8301-4b5e-b62e-72458b3def6f" providerId="ADAL" clId="{88322A0A-C47C-4BE5-8701-3C94745AFDD7}" dt="2018-07-23T13:14:13.645" v="86"/>
        <pc:sldMkLst>
          <pc:docMk/>
          <pc:sldMk cId="2403396763" sldId="257"/>
        </pc:sldMkLst>
        <pc:spChg chg="mod">
          <ac:chgData name="Brian Keyes" userId="15b09100-8301-4b5e-b62e-72458b3def6f" providerId="ADAL" clId="{88322A0A-C47C-4BE5-8701-3C94745AFDD7}" dt="2018-07-23T02:26:50.734" v="43" actId="20577"/>
          <ac:spMkLst>
            <pc:docMk/>
            <pc:sldMk cId="2403396763" sldId="257"/>
            <ac:spMk id="6" creationId="{00000000-0000-0000-0000-000000000000}"/>
          </ac:spMkLst>
        </pc:spChg>
      </pc:sldChg>
      <pc:sldChg chg="del">
        <pc:chgData name="Brian Keyes" userId="15b09100-8301-4b5e-b62e-72458b3def6f" providerId="ADAL" clId="{88322A0A-C47C-4BE5-8701-3C94745AFDD7}" dt="2018-07-23T11:27:02.350" v="61" actId="2696"/>
        <pc:sldMkLst>
          <pc:docMk/>
          <pc:sldMk cId="3626458826" sldId="258"/>
        </pc:sldMkLst>
      </pc:sldChg>
      <pc:sldChg chg="del">
        <pc:chgData name="Brian Keyes" userId="15b09100-8301-4b5e-b62e-72458b3def6f" providerId="ADAL" clId="{88322A0A-C47C-4BE5-8701-3C94745AFDD7}" dt="2018-07-23T11:27:02.354" v="62" actId="2696"/>
        <pc:sldMkLst>
          <pc:docMk/>
          <pc:sldMk cId="2573278602" sldId="259"/>
        </pc:sldMkLst>
      </pc:sldChg>
      <pc:sldChg chg="del">
        <pc:chgData name="Brian Keyes" userId="15b09100-8301-4b5e-b62e-72458b3def6f" providerId="ADAL" clId="{88322A0A-C47C-4BE5-8701-3C94745AFDD7}" dt="2018-07-23T11:27:02.362" v="63" actId="2696"/>
        <pc:sldMkLst>
          <pc:docMk/>
          <pc:sldMk cId="1625830899" sldId="260"/>
        </pc:sldMkLst>
      </pc:sldChg>
      <pc:sldChg chg="del modTransition">
        <pc:chgData name="Brian Keyes" userId="15b09100-8301-4b5e-b62e-72458b3def6f" providerId="ADAL" clId="{88322A0A-C47C-4BE5-8701-3C94745AFDD7}" dt="2018-07-23T11:27:02.366" v="64" actId="2696"/>
        <pc:sldMkLst>
          <pc:docMk/>
          <pc:sldMk cId="1610418496" sldId="261"/>
        </pc:sldMkLst>
      </pc:sldChg>
      <pc:sldChg chg="del">
        <pc:chgData name="Brian Keyes" userId="15b09100-8301-4b5e-b62e-72458b3def6f" providerId="ADAL" clId="{88322A0A-C47C-4BE5-8701-3C94745AFDD7}" dt="2018-07-23T11:27:02.410" v="65" actId="2696"/>
        <pc:sldMkLst>
          <pc:docMk/>
          <pc:sldMk cId="2058694228" sldId="262"/>
        </pc:sldMkLst>
      </pc:sldChg>
      <pc:sldChg chg="del">
        <pc:chgData name="Brian Keyes" userId="15b09100-8301-4b5e-b62e-72458b3def6f" providerId="ADAL" clId="{88322A0A-C47C-4BE5-8701-3C94745AFDD7}" dt="2018-07-23T11:27:02.414" v="66" actId="2696"/>
        <pc:sldMkLst>
          <pc:docMk/>
          <pc:sldMk cId="1842967463" sldId="263"/>
        </pc:sldMkLst>
      </pc:sldChg>
      <pc:sldChg chg="del modTransition">
        <pc:chgData name="Brian Keyes" userId="15b09100-8301-4b5e-b62e-72458b3def6f" providerId="ADAL" clId="{88322A0A-C47C-4BE5-8701-3C94745AFDD7}" dt="2018-07-23T11:27:02.434" v="68" actId="2696"/>
        <pc:sldMkLst>
          <pc:docMk/>
          <pc:sldMk cId="980879713" sldId="268"/>
        </pc:sldMkLst>
      </pc:sldChg>
      <pc:sldChg chg="del">
        <pc:chgData name="Brian Keyes" userId="15b09100-8301-4b5e-b62e-72458b3def6f" providerId="ADAL" clId="{88322A0A-C47C-4BE5-8701-3C94745AFDD7}" dt="2018-07-23T11:27:10.534" v="70" actId="2696"/>
        <pc:sldMkLst>
          <pc:docMk/>
          <pc:sldMk cId="3804764480" sldId="270"/>
        </pc:sldMkLst>
      </pc:sldChg>
      <pc:sldChg chg="del">
        <pc:chgData name="Brian Keyes" userId="15b09100-8301-4b5e-b62e-72458b3def6f" providerId="ADAL" clId="{88322A0A-C47C-4BE5-8701-3C94745AFDD7}" dt="2018-07-23T11:27:10.566" v="71" actId="2696"/>
        <pc:sldMkLst>
          <pc:docMk/>
          <pc:sldMk cId="1532303772" sldId="271"/>
        </pc:sldMkLst>
      </pc:sldChg>
      <pc:sldChg chg="del">
        <pc:chgData name="Brian Keyes" userId="15b09100-8301-4b5e-b62e-72458b3def6f" providerId="ADAL" clId="{88322A0A-C47C-4BE5-8701-3C94745AFDD7}" dt="2018-07-23T11:27:10.594" v="72" actId="2696"/>
        <pc:sldMkLst>
          <pc:docMk/>
          <pc:sldMk cId="135030986" sldId="272"/>
        </pc:sldMkLst>
      </pc:sldChg>
      <pc:sldChg chg="del">
        <pc:chgData name="Brian Keyes" userId="15b09100-8301-4b5e-b62e-72458b3def6f" providerId="ADAL" clId="{88322A0A-C47C-4BE5-8701-3C94745AFDD7}" dt="2018-07-23T11:27:10.606" v="73" actId="2696"/>
        <pc:sldMkLst>
          <pc:docMk/>
          <pc:sldMk cId="3350732556" sldId="273"/>
        </pc:sldMkLst>
      </pc:sldChg>
      <pc:sldChg chg="del">
        <pc:chgData name="Brian Keyes" userId="15b09100-8301-4b5e-b62e-72458b3def6f" providerId="ADAL" clId="{88322A0A-C47C-4BE5-8701-3C94745AFDD7}" dt="2018-07-23T11:27:10.774" v="82" actId="2696"/>
        <pc:sldMkLst>
          <pc:docMk/>
          <pc:sldMk cId="1878840821" sldId="274"/>
        </pc:sldMkLst>
      </pc:sldChg>
      <pc:sldChg chg="del">
        <pc:chgData name="Brian Keyes" userId="15b09100-8301-4b5e-b62e-72458b3def6f" providerId="ADAL" clId="{88322A0A-C47C-4BE5-8701-3C94745AFDD7}" dt="2018-07-23T11:27:16.182" v="84" actId="2696"/>
        <pc:sldMkLst>
          <pc:docMk/>
          <pc:sldMk cId="2709966503" sldId="276"/>
        </pc:sldMkLst>
      </pc:sldChg>
      <pc:sldChg chg="del">
        <pc:chgData name="Brian Keyes" userId="15b09100-8301-4b5e-b62e-72458b3def6f" providerId="ADAL" clId="{88322A0A-C47C-4BE5-8701-3C94745AFDD7}" dt="2018-07-23T11:27:16.146" v="83" actId="2696"/>
        <pc:sldMkLst>
          <pc:docMk/>
          <pc:sldMk cId="2335955948" sldId="277"/>
        </pc:sldMkLst>
      </pc:sldChg>
      <pc:sldChg chg="del">
        <pc:chgData name="Brian Keyes" userId="15b09100-8301-4b5e-b62e-72458b3def6f" providerId="ADAL" clId="{88322A0A-C47C-4BE5-8701-3C94745AFDD7}" dt="2018-07-23T11:27:02.418" v="67" actId="2696"/>
        <pc:sldMkLst>
          <pc:docMk/>
          <pc:sldMk cId="4090997283" sldId="279"/>
        </pc:sldMkLst>
      </pc:sldChg>
      <pc:sldChg chg="del modTransition">
        <pc:chgData name="Brian Keyes" userId="15b09100-8301-4b5e-b62e-72458b3def6f" providerId="ADAL" clId="{88322A0A-C47C-4BE5-8701-3C94745AFDD7}" dt="2018-07-23T11:27:02.434" v="69" actId="2696"/>
        <pc:sldMkLst>
          <pc:docMk/>
          <pc:sldMk cId="1324325895" sldId="280"/>
        </pc:sldMkLst>
      </pc:sldChg>
      <pc:sldChg chg="del">
        <pc:chgData name="Brian Keyes" userId="15b09100-8301-4b5e-b62e-72458b3def6f" providerId="ADAL" clId="{88322A0A-C47C-4BE5-8701-3C94745AFDD7}" dt="2018-07-23T11:27:10.618" v="74" actId="2696"/>
        <pc:sldMkLst>
          <pc:docMk/>
          <pc:sldMk cId="1027508055" sldId="281"/>
        </pc:sldMkLst>
      </pc:sldChg>
      <pc:sldChg chg="del">
        <pc:chgData name="Brian Keyes" userId="15b09100-8301-4b5e-b62e-72458b3def6f" providerId="ADAL" clId="{88322A0A-C47C-4BE5-8701-3C94745AFDD7}" dt="2018-07-23T11:27:10.630" v="75" actId="2696"/>
        <pc:sldMkLst>
          <pc:docMk/>
          <pc:sldMk cId="2189376949" sldId="282"/>
        </pc:sldMkLst>
      </pc:sldChg>
      <pc:sldChg chg="del">
        <pc:chgData name="Brian Keyes" userId="15b09100-8301-4b5e-b62e-72458b3def6f" providerId="ADAL" clId="{88322A0A-C47C-4BE5-8701-3C94745AFDD7}" dt="2018-07-23T11:27:10.642" v="76" actId="2696"/>
        <pc:sldMkLst>
          <pc:docMk/>
          <pc:sldMk cId="2487622884" sldId="283"/>
        </pc:sldMkLst>
      </pc:sldChg>
      <pc:sldChg chg="del">
        <pc:chgData name="Brian Keyes" userId="15b09100-8301-4b5e-b62e-72458b3def6f" providerId="ADAL" clId="{88322A0A-C47C-4BE5-8701-3C94745AFDD7}" dt="2018-07-23T11:27:10.662" v="77" actId="2696"/>
        <pc:sldMkLst>
          <pc:docMk/>
          <pc:sldMk cId="2503106792" sldId="284"/>
        </pc:sldMkLst>
      </pc:sldChg>
      <pc:sldChg chg="del">
        <pc:chgData name="Brian Keyes" userId="15b09100-8301-4b5e-b62e-72458b3def6f" providerId="ADAL" clId="{88322A0A-C47C-4BE5-8701-3C94745AFDD7}" dt="2018-07-23T11:27:10.674" v="78" actId="2696"/>
        <pc:sldMkLst>
          <pc:docMk/>
          <pc:sldMk cId="3660643244" sldId="285"/>
        </pc:sldMkLst>
      </pc:sldChg>
      <pc:sldChg chg="del">
        <pc:chgData name="Brian Keyes" userId="15b09100-8301-4b5e-b62e-72458b3def6f" providerId="ADAL" clId="{88322A0A-C47C-4BE5-8701-3C94745AFDD7}" dt="2018-07-23T11:27:10.686" v="79" actId="2696"/>
        <pc:sldMkLst>
          <pc:docMk/>
          <pc:sldMk cId="3308703160" sldId="286"/>
        </pc:sldMkLst>
      </pc:sldChg>
      <pc:sldChg chg="del">
        <pc:chgData name="Brian Keyes" userId="15b09100-8301-4b5e-b62e-72458b3def6f" providerId="ADAL" clId="{88322A0A-C47C-4BE5-8701-3C94745AFDD7}" dt="2018-07-23T11:27:10.702" v="80" actId="2696"/>
        <pc:sldMkLst>
          <pc:docMk/>
          <pc:sldMk cId="3172300039" sldId="287"/>
        </pc:sldMkLst>
      </pc:sldChg>
      <pc:sldChg chg="del">
        <pc:chgData name="Brian Keyes" userId="15b09100-8301-4b5e-b62e-72458b3def6f" providerId="ADAL" clId="{88322A0A-C47C-4BE5-8701-3C94745AFDD7}" dt="2018-07-23T11:27:10.758" v="81" actId="2696"/>
        <pc:sldMkLst>
          <pc:docMk/>
          <pc:sldMk cId="3286945561" sldId="288"/>
        </pc:sldMkLst>
      </pc:sldChg>
      <pc:sldChg chg="del">
        <pc:chgData name="Brian Keyes" userId="15b09100-8301-4b5e-b62e-72458b3def6f" providerId="ADAL" clId="{88322A0A-C47C-4BE5-8701-3C94745AFDD7}" dt="2018-07-23T02:26:10.495" v="0" actId="2696"/>
        <pc:sldMkLst>
          <pc:docMk/>
          <pc:sldMk cId="1700509985" sldId="289"/>
        </pc:sldMkLst>
      </pc:sldChg>
      <pc:sldChg chg="del">
        <pc:chgData name="Brian Keyes" userId="15b09100-8301-4b5e-b62e-72458b3def6f" providerId="ADAL" clId="{88322A0A-C47C-4BE5-8701-3C94745AFDD7}" dt="2018-07-23T02:26:11.497" v="1" actId="2696"/>
        <pc:sldMkLst>
          <pc:docMk/>
          <pc:sldMk cId="3567787367" sldId="290"/>
        </pc:sldMkLst>
      </pc:sldChg>
      <pc:sldChg chg="del">
        <pc:chgData name="Brian Keyes" userId="15b09100-8301-4b5e-b62e-72458b3def6f" providerId="ADAL" clId="{88322A0A-C47C-4BE5-8701-3C94745AFDD7}" dt="2018-07-23T02:26:11.636" v="2" actId="2696"/>
        <pc:sldMkLst>
          <pc:docMk/>
          <pc:sldMk cId="1702711556" sldId="291"/>
        </pc:sldMkLst>
      </pc:sldChg>
      <pc:sldChg chg="del">
        <pc:chgData name="Brian Keyes" userId="15b09100-8301-4b5e-b62e-72458b3def6f" providerId="ADAL" clId="{88322A0A-C47C-4BE5-8701-3C94745AFDD7}" dt="2018-07-23T02:26:11.735" v="3" actId="2696"/>
        <pc:sldMkLst>
          <pc:docMk/>
          <pc:sldMk cId="1308595457" sldId="292"/>
        </pc:sldMkLst>
      </pc:sldChg>
      <pc:sldChg chg="modSp modTransition">
        <pc:chgData name="Brian Keyes" userId="15b09100-8301-4b5e-b62e-72458b3def6f" providerId="ADAL" clId="{88322A0A-C47C-4BE5-8701-3C94745AFDD7}" dt="2018-07-23T11:26:45.231" v="59"/>
        <pc:sldMkLst>
          <pc:docMk/>
          <pc:sldMk cId="1611002286" sldId="312"/>
        </pc:sldMkLst>
        <pc:spChg chg="mod">
          <ac:chgData name="Brian Keyes" userId="15b09100-8301-4b5e-b62e-72458b3def6f" providerId="ADAL" clId="{88322A0A-C47C-4BE5-8701-3C94745AFDD7}" dt="2018-07-23T11:26:34.122" v="58" actId="20577"/>
          <ac:spMkLst>
            <pc:docMk/>
            <pc:sldMk cId="1611002286" sldId="312"/>
            <ac:spMk id="2" creationId="{00000000-0000-0000-0000-000000000000}"/>
          </ac:spMkLst>
        </pc:spChg>
      </pc:sldChg>
      <pc:sldChg chg="del">
        <pc:chgData name="Brian Keyes" userId="15b09100-8301-4b5e-b62e-72458b3def6f" providerId="ADAL" clId="{88322A0A-C47C-4BE5-8701-3C94745AFDD7}" dt="2018-07-23T02:30:21.362" v="44" actId="2696"/>
        <pc:sldMkLst>
          <pc:docMk/>
          <pc:sldMk cId="71606266" sldId="313"/>
        </pc:sldMkLst>
      </pc:sldChg>
      <pc:sldChg chg="del modTransition">
        <pc:chgData name="Brian Keyes" userId="15b09100-8301-4b5e-b62e-72458b3def6f" providerId="ADAL" clId="{88322A0A-C47C-4BE5-8701-3C94745AFDD7}" dt="2018-07-23T11:27:02.346" v="60" actId="2696"/>
        <pc:sldMkLst>
          <pc:docMk/>
          <pc:sldMk cId="992939882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C7459-8DFD-4462-8A3B-BD98CC472A47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DD52-FCBA-422E-A9A8-1240E1F25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9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DD52-FCBA-422E-A9A8-1240E1F253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9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multidisciplinary feature teams working from a common product backlog, delivering work ready to deploy at the end of each sprint.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don‘t tell our teams how to do their work or what rituals to embrace, all that counts are results.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08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treat our </a:t>
            </a:r>
            <a:r>
              <a:rPr lang="en-US" b="1" dirty="0"/>
              <a:t>backlog</a:t>
            </a:r>
            <a:r>
              <a:rPr lang="en-US" dirty="0"/>
              <a:t> as a set of </a:t>
            </a:r>
            <a:r>
              <a:rPr lang="en-US" b="0" dirty="0"/>
              <a:t>hypotheses</a:t>
            </a:r>
            <a:r>
              <a:rPr lang="en-US" dirty="0"/>
              <a:t>, which are turned into </a:t>
            </a:r>
            <a:r>
              <a:rPr lang="en-US" b="1" dirty="0"/>
              <a:t>experiments</a:t>
            </a:r>
            <a:r>
              <a:rPr lang="en-US" dirty="0"/>
              <a:t>, and for which we collect </a:t>
            </a:r>
            <a:r>
              <a:rPr lang="en-US" b="0" dirty="0"/>
              <a:t>data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constantly engage with </a:t>
            </a:r>
            <a:r>
              <a:rPr lang="en-US" b="0" dirty="0"/>
              <a:t>stakeholders</a:t>
            </a:r>
            <a:r>
              <a:rPr lang="en-US" dirty="0"/>
              <a:t> and track their </a:t>
            </a:r>
            <a:r>
              <a:rPr lang="en-US" b="1" dirty="0"/>
              <a:t>feedback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data and feedback we </a:t>
            </a:r>
            <a:r>
              <a:rPr lang="en-US" b="1" dirty="0"/>
              <a:t>plan</a:t>
            </a:r>
            <a:r>
              <a:rPr lang="en-US" dirty="0"/>
              <a:t> our next move and </a:t>
            </a:r>
            <a:r>
              <a:rPr lang="en-US" b="1" dirty="0"/>
              <a:t>persevere or pivot</a:t>
            </a: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00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i="0" kern="0" spc="-10" dirty="0">
                <a:solidFill>
                  <a:srgbClr val="635D59"/>
                </a:solidFill>
                <a:cs typeface="Arial" pitchFamily="34" charset="0"/>
              </a:rPr>
              <a:t>We have implemented practices that help us collect information from different 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900" i="0" kern="0" spc="-10" dirty="0">
                <a:solidFill>
                  <a:srgbClr val="635D59"/>
                </a:solidFill>
                <a:cs typeface="Arial" pitchFamily="34" charset="0"/>
              </a:rPr>
              <a:t>All</a:t>
            </a:r>
            <a:r>
              <a:rPr lang="de-DE" sz="900" i="0" kern="0" spc="-10" baseline="0" dirty="0">
                <a:solidFill>
                  <a:srgbClr val="635D59"/>
                </a:solidFill>
                <a:cs typeface="Arial" pitchFamily="34" charset="0"/>
              </a:rPr>
              <a:t> of this information helps us continuously keep our backlog in sync with business goals and re-align with sudden changes in the environment.</a:t>
            </a:r>
            <a:endParaRPr lang="en-US" sz="900" i="0" kern="0" spc="-10" dirty="0">
              <a:solidFill>
                <a:srgbClr val="635D59"/>
              </a:solidFill>
              <a:cs typeface="Arial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026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experiments provide actionable </a:t>
            </a:r>
            <a:r>
              <a:rPr lang="en-US" b="1" dirty="0"/>
              <a:t>data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measure </a:t>
            </a:r>
            <a:r>
              <a:rPr lang="en-US" b="0" dirty="0"/>
              <a:t>everything</a:t>
            </a:r>
            <a:r>
              <a:rPr lang="en-US" b="0" baseline="0" dirty="0"/>
              <a:t> - </a:t>
            </a:r>
            <a:r>
              <a:rPr lang="en-US" b="0" dirty="0"/>
              <a:t>health, availability,</a:t>
            </a:r>
            <a:r>
              <a:rPr lang="en-US" dirty="0"/>
              <a:t> </a:t>
            </a:r>
            <a:r>
              <a:rPr lang="en-US" b="0" dirty="0"/>
              <a:t>performance</a:t>
            </a:r>
            <a:r>
              <a:rPr lang="en-US" dirty="0"/>
              <a:t>, and other </a:t>
            </a:r>
            <a:r>
              <a:rPr lang="en-US" b="1" dirty="0"/>
              <a:t>quality of service</a:t>
            </a:r>
            <a:r>
              <a:rPr lang="en-US" dirty="0"/>
              <a:t> </a:t>
            </a:r>
            <a:r>
              <a:rPr lang="en-US" b="1" dirty="0"/>
              <a:t>metrics</a:t>
            </a:r>
            <a:r>
              <a:rPr lang="en-US" dirty="0"/>
              <a:t>, but also </a:t>
            </a:r>
            <a:r>
              <a:rPr lang="en-US" b="1" dirty="0"/>
              <a:t>usage</a:t>
            </a:r>
            <a:r>
              <a:rPr lang="en-US" dirty="0"/>
              <a:t> -</a:t>
            </a:r>
            <a:r>
              <a:rPr lang="en-US" baseline="0" dirty="0"/>
              <a:t> </a:t>
            </a:r>
            <a:r>
              <a:rPr lang="en-US" dirty="0"/>
              <a:t>to collect </a:t>
            </a:r>
            <a:r>
              <a:rPr lang="en-US" b="1" dirty="0"/>
              <a:t>evidence</a:t>
            </a:r>
            <a:r>
              <a:rPr lang="en-US" dirty="0"/>
              <a:t> that </a:t>
            </a:r>
            <a:r>
              <a:rPr lang="en-US" b="0" dirty="0"/>
              <a:t>proves or disproves</a:t>
            </a:r>
            <a:r>
              <a:rPr lang="en-US" dirty="0"/>
              <a:t> each </a:t>
            </a:r>
            <a:r>
              <a:rPr lang="en-US" b="1" dirty="0"/>
              <a:t>backlog hypothesis</a:t>
            </a: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14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rely heavily on experimentation to fine-tune our products and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At</a:t>
            </a:r>
            <a:r>
              <a:rPr lang="de-DE" baseline="0" dirty="0"/>
              <a:t> any point in time, we run hundreds of experiments in production.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0" spc="-30" dirty="0">
                <a:solidFill>
                  <a:srgbClr val="635D59"/>
                </a:solidFill>
                <a:cs typeface="Arial" pitchFamily="34" charset="0"/>
              </a:rPr>
              <a:t>We then contrast usage data among cohorts</a:t>
            </a:r>
            <a:r>
              <a:rPr lang="en-US" sz="900" b="0" i="0" kern="0" spc="20" dirty="0">
                <a:solidFill>
                  <a:srgbClr val="635D59"/>
                </a:solidFill>
                <a:cs typeface="Arial" pitchFamily="34" charset="0"/>
              </a:rPr>
              <a:t>, </a:t>
            </a:r>
            <a:r>
              <a:rPr lang="en-US" sz="900" b="0" i="0" kern="0" spc="-20" dirty="0">
                <a:solidFill>
                  <a:srgbClr val="635D59"/>
                </a:solidFill>
                <a:cs typeface="Arial" pitchFamily="34" charset="0"/>
              </a:rPr>
              <a:t>for example weekday and weekend users, to hypothesize ways of improving the</a:t>
            </a:r>
            <a:r>
              <a:rPr lang="en-US" sz="900" b="0" i="0" kern="0" spc="-20" baseline="0" dirty="0">
                <a:solidFill>
                  <a:srgbClr val="635D59"/>
                </a:solidFill>
                <a:cs typeface="Arial" pitchFamily="34" charset="0"/>
              </a:rPr>
              <a:t> </a:t>
            </a:r>
            <a:r>
              <a:rPr lang="en-US" sz="900" b="0" i="0" kern="0" spc="-20" dirty="0">
                <a:solidFill>
                  <a:srgbClr val="635D59"/>
                </a:solidFill>
                <a:cs typeface="Arial" pitchFamily="34" charset="0"/>
              </a:rPr>
              <a:t>experience</a:t>
            </a:r>
            <a:r>
              <a:rPr lang="en-US" sz="900" b="0" i="0" kern="0" dirty="0">
                <a:solidFill>
                  <a:srgbClr val="635D59"/>
                </a:solidFill>
                <a:cs typeface="Arial" pitchFamily="34" charset="0"/>
              </a:rPr>
              <a:t> for each.</a:t>
            </a:r>
            <a:endParaRPr lang="de-DE" b="0" i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9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debt are problems that negatively impact </a:t>
            </a:r>
            <a:r>
              <a:rPr lang="en-US" b="1" dirty="0"/>
              <a:t>flow and progress</a:t>
            </a:r>
            <a:r>
              <a:rPr lang="en-US" dirty="0"/>
              <a:t>.</a:t>
            </a:r>
          </a:p>
          <a:p>
            <a:r>
              <a:rPr lang="en-US" dirty="0"/>
              <a:t>Technical debt lowers </a:t>
            </a:r>
            <a:r>
              <a:rPr lang="en-US" b="1" dirty="0"/>
              <a:t>productivity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/>
              <a:t>makes </a:t>
            </a:r>
            <a:r>
              <a:rPr lang="en-US" b="1" dirty="0"/>
              <a:t>code</a:t>
            </a:r>
            <a:r>
              <a:rPr lang="en-US" dirty="0"/>
              <a:t> fragile </a:t>
            </a:r>
            <a:r>
              <a:rPr lang="en-US" baseline="0" dirty="0"/>
              <a:t>and </a:t>
            </a:r>
            <a:r>
              <a:rPr lang="en-US" dirty="0"/>
              <a:t>causes </a:t>
            </a:r>
            <a:r>
              <a:rPr lang="en-US" b="1" dirty="0"/>
              <a:t>bugs</a:t>
            </a:r>
            <a:r>
              <a:rPr lang="en-US" baseline="0" dirty="0"/>
              <a:t> </a:t>
            </a:r>
            <a:r>
              <a:rPr lang="en-US" dirty="0"/>
              <a:t>that create </a:t>
            </a:r>
            <a:r>
              <a:rPr lang="en-US" b="0" dirty="0"/>
              <a:t>unplanned work</a:t>
            </a:r>
            <a:r>
              <a:rPr lang="en-US" dirty="0"/>
              <a:t>.</a:t>
            </a:r>
          </a:p>
          <a:p>
            <a:r>
              <a:rPr lang="en-US" dirty="0"/>
              <a:t>We aim to </a:t>
            </a:r>
            <a:r>
              <a:rPr lang="en-US" b="1" baseline="0" dirty="0"/>
              <a:t>zero out</a:t>
            </a:r>
            <a:r>
              <a:rPr lang="en-US" baseline="0" dirty="0"/>
              <a:t> our technical debt in each sprint to limit long-term negative impact</a:t>
            </a: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089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Keeping technical debt down starts with</a:t>
            </a:r>
            <a:r>
              <a:rPr lang="de-DE" baseline="0" dirty="0"/>
              <a:t> high-quality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We have implemented practices to increase code quality at an individual developer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After that, we rely heavily on test automation.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Every team has a goal of reducing technical debt to zero in each iteration.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Bug Jail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566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Production</a:t>
            </a:r>
            <a:r>
              <a:rPr lang="en-US" dirty="0"/>
              <a:t> lies at the heart of our software delivery organization. Uptime &gt; ne</a:t>
            </a:r>
            <a:r>
              <a:rPr lang="en-US" baseline="0" dirty="0"/>
              <a:t>w features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Production is </a:t>
            </a:r>
            <a:r>
              <a:rPr lang="en-US" b="1" dirty="0"/>
              <a:t>every team member’s #1 job</a:t>
            </a:r>
            <a:r>
              <a:rPr lang="en-US" dirty="0"/>
              <a:t> in every role, not just 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continuously track live site </a:t>
            </a:r>
            <a:r>
              <a:rPr lang="en-US" b="1" dirty="0"/>
              <a:t>status</a:t>
            </a:r>
            <a:r>
              <a:rPr lang="en-US" dirty="0"/>
              <a:t>, immediately remediate any live site </a:t>
            </a:r>
            <a:r>
              <a:rPr lang="en-US" b="1" dirty="0"/>
              <a:t>issues</a:t>
            </a:r>
            <a:r>
              <a:rPr lang="en-US" dirty="0"/>
              <a:t>, and proactively identify outliers in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909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don‘t use pre-production environments, we deploy directly to production in each iteration.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have implemented</a:t>
            </a:r>
            <a:r>
              <a:rPr lang="de-DE" baseline="0" dirty="0"/>
              <a:t> </a:t>
            </a:r>
            <a:r>
              <a:rPr lang="de-DE" dirty="0"/>
              <a:t>DevOps practices that enable us to recover quickly</a:t>
            </a:r>
            <a:r>
              <a:rPr lang="de-DE" baseline="0" dirty="0"/>
              <a:t>, facilitate root cause analysis of issues and an architecture that fails gracefully with minimum impact.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3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the flexible infrastructure of the </a:t>
            </a:r>
            <a:r>
              <a:rPr lang="en-US" b="1" dirty="0"/>
              <a:t>public cloud</a:t>
            </a:r>
            <a:r>
              <a:rPr lang="en-US" dirty="0"/>
              <a:t> and continually improve our </a:t>
            </a:r>
            <a:r>
              <a:rPr lang="en-US" b="1" dirty="0"/>
              <a:t>architecture</a:t>
            </a:r>
            <a:r>
              <a:rPr lang="en-US" dirty="0"/>
              <a:t> to refactor into independent, </a:t>
            </a:r>
            <a:r>
              <a:rPr lang="en-US" b="1" dirty="0"/>
              <a:t>discrete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infrastructure provides </a:t>
            </a:r>
            <a:r>
              <a:rPr lang="en-US" b="1" dirty="0"/>
              <a:t>scale on demand</a:t>
            </a:r>
            <a:r>
              <a:rPr lang="en-US" dirty="0"/>
              <a:t> and makes it easy to stand up services for </a:t>
            </a:r>
            <a:r>
              <a:rPr lang="en-US" b="1" dirty="0"/>
              <a:t>continuous feedback</a:t>
            </a:r>
            <a:r>
              <a:rPr lang="en-US" dirty="0"/>
              <a:t> from constant usage.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9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It was – and still is - the time of Agile and DevOps.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had to formulate a DevOps strategy for our entire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what is </a:t>
            </a:r>
            <a:r>
              <a:rPr lang="de-DE" b="1" dirty="0"/>
              <a:t>DevOps</a:t>
            </a:r>
            <a:r>
              <a:rPr lang="de-DE" dirty="0"/>
              <a:t>?</a:t>
            </a:r>
            <a:r>
              <a:rPr lang="de-DE" baseline="0" dirty="0"/>
              <a:t> It can mean radically different things for different people!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37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Cloud infrastructure allows us to provision infinite resources on-demand, something that is impossible with traditional on-premises infrastrucuture.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has enabled us to implement many innovative DevOps practices wit minimal capital outlay.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95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 development has changed – old prerogatives</a:t>
            </a:r>
            <a:r>
              <a:rPr lang="de-DE" baseline="0" dirty="0"/>
              <a:t> and priorities have shifted and every software delivery organization must address these changes in order to survive.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The question is not </a:t>
            </a:r>
            <a:r>
              <a:rPr lang="de-DE" b="1" baseline="0" dirty="0"/>
              <a:t>if</a:t>
            </a:r>
            <a:r>
              <a:rPr lang="de-DE" baseline="0" dirty="0"/>
              <a:t> it will hit you – the question is </a:t>
            </a:r>
            <a:r>
              <a:rPr lang="de-DE" b="1" baseline="0" dirty="0"/>
              <a:t>when</a:t>
            </a:r>
            <a:r>
              <a:rPr lang="de-DE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Are you ready for DevOps?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8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For us, DevOps means the merging </a:t>
            </a:r>
            <a:r>
              <a:rPr lang="de-DE" baseline="0" dirty="0"/>
              <a:t>of two previously isolated lifecycles – development and IT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converged</a:t>
            </a:r>
            <a:r>
              <a:rPr lang="en-US" baseline="0" dirty="0"/>
              <a:t> </a:t>
            </a:r>
            <a:r>
              <a:rPr lang="en-US" dirty="0"/>
              <a:t>DevOps lifecycle gives us the ability to execute on ideas quickly and iterate on feedback rapidly, with minimum friction.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70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 quickly realized that our DevOps transformation will have broad organizational impact.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Every DevOps conversation needs to focus on </a:t>
            </a:r>
            <a:r>
              <a:rPr lang="de-DE" b="1" dirty="0"/>
              <a:t>people</a:t>
            </a:r>
            <a:r>
              <a:rPr lang="de-DE" dirty="0"/>
              <a:t>, </a:t>
            </a:r>
            <a:r>
              <a:rPr lang="de-DE" b="1" dirty="0"/>
              <a:t>processes</a:t>
            </a:r>
            <a:r>
              <a:rPr lang="de-DE" dirty="0"/>
              <a:t> and </a:t>
            </a:r>
            <a:r>
              <a:rPr lang="de-DE" b="1" dirty="0"/>
              <a:t>tools </a:t>
            </a:r>
            <a:r>
              <a:rPr lang="de-DE" b="0" dirty="0"/>
              <a:t>equally</a:t>
            </a:r>
            <a:r>
              <a:rPr lang="de-DE" dirty="0"/>
              <a:t>, otherwise the transformation will fail.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60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Our DevOps journey began with the definition of seven </a:t>
            </a:r>
            <a:r>
              <a:rPr lang="de-DE" b="1" dirty="0"/>
              <a:t>DevOps habits</a:t>
            </a:r>
            <a:r>
              <a:rPr lang="de-DE" b="0" dirty="0"/>
              <a:t>, habits that we have refined over time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DevOps habits are broad mindset changes that everybody in our organization has to</a:t>
            </a:r>
            <a:r>
              <a:rPr lang="de-DE" baseline="0" dirty="0"/>
              <a:t> actively embrace and live every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Let‘s look at them individually.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978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Our DevOps journey began with the formulation of seven </a:t>
            </a:r>
            <a:r>
              <a:rPr lang="de-DE" b="1" dirty="0"/>
              <a:t>DevOps habits</a:t>
            </a:r>
            <a:r>
              <a:rPr lang="de-DE" b="0" dirty="0"/>
              <a:t>, refined over time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DevOps habits are broad mindset changes that everybody in our organization has to</a:t>
            </a:r>
            <a:r>
              <a:rPr lang="de-DE" baseline="0" dirty="0"/>
              <a:t> actively embrace and live every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Let‘s look at them individually.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0" i="0" kern="0" dirty="0">
                <a:solidFill>
                  <a:srgbClr val="635D59"/>
                </a:solidFill>
                <a:cs typeface="Arial" pitchFamily="34" charset="0"/>
              </a:rPr>
              <a:t>Flow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 refers to an organization’s ability to move software from </a:t>
            </a:r>
            <a:r>
              <a:rPr lang="en-US" sz="900" b="1" i="0" kern="0" dirty="0">
                <a:solidFill>
                  <a:srgbClr val="635D59"/>
                </a:solidFill>
                <a:cs typeface="Arial" pitchFamily="34" charset="0"/>
              </a:rPr>
              <a:t>initial idea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 through </a:t>
            </a:r>
            <a:r>
              <a:rPr lang="en-US" sz="900" b="1" i="0" kern="0" dirty="0">
                <a:solidFill>
                  <a:srgbClr val="635D59"/>
                </a:solidFill>
                <a:cs typeface="Arial" pitchFamily="34" charset="0"/>
              </a:rPr>
              <a:t>creation and validation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 into the hands of </a:t>
            </a:r>
            <a:r>
              <a:rPr lang="en-US" sz="900" b="1" i="0" kern="0" dirty="0">
                <a:solidFill>
                  <a:srgbClr val="635D59"/>
                </a:solidFill>
                <a:cs typeface="Arial" pitchFamily="34" charset="0"/>
              </a:rPr>
              <a:t>customers and users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, without impediments or rework loops.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Reduced rework allows teams to focus on delivering more </a:t>
            </a:r>
            <a:r>
              <a:rPr lang="en-US" sz="900" i="0" kern="0" spc="-10" dirty="0">
                <a:solidFill>
                  <a:srgbClr val="635D59"/>
                </a:solidFill>
                <a:cs typeface="Arial" pitchFamily="34" charset="0"/>
              </a:rPr>
              <a:t>value.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i="0" kern="0" spc="-10" dirty="0">
                <a:solidFill>
                  <a:srgbClr val="635D59"/>
                </a:solidFill>
                <a:cs typeface="Arial" pitchFamily="34" charset="0"/>
              </a:rPr>
              <a:t>Shorter </a:t>
            </a:r>
            <a:r>
              <a:rPr lang="en-US" sz="900" b="1" i="0" kern="0" spc="-10" dirty="0">
                <a:solidFill>
                  <a:srgbClr val="635D59"/>
                </a:solidFill>
                <a:cs typeface="Arial" pitchFamily="34" charset="0"/>
              </a:rPr>
              <a:t>cycle times</a:t>
            </a:r>
            <a:r>
              <a:rPr lang="en-US" sz="900" i="0" kern="0" spc="-10" dirty="0">
                <a:solidFill>
                  <a:srgbClr val="635D59"/>
                </a:solidFill>
                <a:cs typeface="Arial" pitchFamily="34" charset="0"/>
              </a:rPr>
              <a:t> support increased responsiveness, in turn fostering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 </a:t>
            </a:r>
            <a:r>
              <a:rPr lang="en-US" sz="900" b="1" i="0" kern="0" dirty="0">
                <a:solidFill>
                  <a:srgbClr val="635D59"/>
                </a:solidFill>
                <a:cs typeface="Arial" pitchFamily="34" charset="0"/>
              </a:rPr>
              <a:t>customer and user satisfaction</a:t>
            </a:r>
            <a:r>
              <a:rPr lang="en-US" sz="900" i="0" kern="0" dirty="0">
                <a:solidFill>
                  <a:srgbClr val="635D59"/>
                </a:solidFill>
                <a:cs typeface="Arial" pitchFamily="34" charset="0"/>
              </a:rPr>
              <a:t> and trust.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635D59"/>
              </a:solidFill>
              <a:effectLst/>
              <a:uLnTx/>
              <a:uFillTx/>
              <a:latin typeface="Segoe UI"/>
              <a:cs typeface="Arial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74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DevOps practices</a:t>
            </a:r>
            <a:r>
              <a:rPr lang="de-DE" dirty="0"/>
              <a:t> make DevOps habits actionable</a:t>
            </a:r>
            <a:r>
              <a:rPr lang="de-DE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Our DevOps practices are well documented and can easily be implemented by individual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baseline="0" dirty="0"/>
              <a:t>Here</a:t>
            </a:r>
            <a:r>
              <a:rPr lang="de-DE" baseline="0" dirty="0"/>
              <a:t> are some of the practices that are related to improving flow of value.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4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main goal is </a:t>
            </a:r>
            <a:r>
              <a:rPr lang="en-US" b="1" dirty="0"/>
              <a:t>responsiveness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Being responsive relies on </a:t>
            </a:r>
            <a:r>
              <a:rPr lang="en-US" b="1" dirty="0"/>
              <a:t>flexible scheduling</a:t>
            </a:r>
            <a:r>
              <a:rPr lang="en-US" dirty="0"/>
              <a:t>, </a:t>
            </a:r>
            <a:r>
              <a:rPr lang="en-US" b="1" dirty="0"/>
              <a:t>short iterations</a:t>
            </a:r>
            <a:r>
              <a:rPr lang="en-US" dirty="0"/>
              <a:t>, and close </a:t>
            </a:r>
            <a:r>
              <a:rPr lang="en-US" b="1" dirty="0"/>
              <a:t>team collaboration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eliminates </a:t>
            </a:r>
            <a:r>
              <a:rPr lang="en-US" b="0" dirty="0"/>
              <a:t>wasteful handoffs.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dirty="0"/>
              <a:t>E</a:t>
            </a:r>
            <a:r>
              <a:rPr lang="en-US" dirty="0" err="1"/>
              <a:t>ach</a:t>
            </a:r>
            <a:r>
              <a:rPr lang="en-US" dirty="0"/>
              <a:t> team has the freedom to self-organize their work with </a:t>
            </a:r>
            <a:r>
              <a:rPr lang="en-US" b="1" dirty="0"/>
              <a:t>full autonomy</a:t>
            </a: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7/22/2018 9:25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1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148" name="Group 147"/>
          <p:cNvGrpSpPr/>
          <p:nvPr userDrawn="1"/>
        </p:nvGrpSpPr>
        <p:grpSpPr>
          <a:xfrm>
            <a:off x="5666830" y="1908101"/>
            <a:ext cx="6035230" cy="3725313"/>
            <a:chOff x="5780461" y="1946086"/>
            <a:chExt cx="6156249" cy="3799474"/>
          </a:xfrm>
        </p:grpSpPr>
        <p:grpSp>
          <p:nvGrpSpPr>
            <p:cNvPr id="109" name="Group 108"/>
            <p:cNvGrpSpPr/>
            <p:nvPr userDrawn="1"/>
          </p:nvGrpSpPr>
          <p:grpSpPr>
            <a:xfrm>
              <a:off x="7136675" y="1954040"/>
              <a:ext cx="4800035" cy="2372215"/>
              <a:chOff x="7132627" y="479425"/>
              <a:chExt cx="4359825" cy="2154661"/>
            </a:xfrm>
          </p:grpSpPr>
          <p:sp>
            <p:nvSpPr>
              <p:cNvPr id="138" name="Oval 137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Oval 138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140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Freeform 139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0" name="Group 4"/>
            <p:cNvGrpSpPr>
              <a:grpSpLocks noChangeAspect="1"/>
            </p:cNvGrpSpPr>
            <p:nvPr userDrawn="1"/>
          </p:nvGrpSpPr>
          <p:grpSpPr bwMode="auto">
            <a:xfrm>
              <a:off x="7132033" y="1946086"/>
              <a:ext cx="4804677" cy="2376385"/>
              <a:chOff x="2624" y="1565"/>
              <a:chExt cx="2588" cy="1280"/>
            </a:xfrm>
            <a:solidFill>
              <a:schemeClr val="accent4">
                <a:lumMod val="40000"/>
                <a:lumOff val="60000"/>
                <a:alpha val="7000"/>
              </a:schemeClr>
            </a:solidFill>
          </p:grpSpPr>
          <p:sp>
            <p:nvSpPr>
              <p:cNvPr id="111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2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3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4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5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6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7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8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9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0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1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2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3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4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5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6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7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8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0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1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2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3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4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5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6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7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84" name="Group 83"/>
            <p:cNvGrpSpPr/>
            <p:nvPr userDrawn="1"/>
          </p:nvGrpSpPr>
          <p:grpSpPr>
            <a:xfrm flipH="1">
              <a:off x="5788889" y="3480454"/>
              <a:ext cx="3694449" cy="1825825"/>
              <a:chOff x="1809992" y="-579711"/>
              <a:chExt cx="3518773" cy="1739005"/>
            </a:xfrm>
          </p:grpSpPr>
          <p:sp>
            <p:nvSpPr>
              <p:cNvPr id="75" name="Oval 74"/>
              <p:cNvSpPr/>
              <p:nvPr userDrawn="1"/>
            </p:nvSpPr>
            <p:spPr bwMode="auto">
              <a:xfrm>
                <a:off x="2149256" y="13946"/>
                <a:ext cx="1145348" cy="1145348"/>
              </a:xfrm>
              <a:prstGeom prst="ellipse">
                <a:avLst/>
              </a:prstGeom>
              <a:solidFill>
                <a:srgbClr val="5C2D91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/>
              <p:cNvSpPr/>
              <p:nvPr userDrawn="1"/>
            </p:nvSpPr>
            <p:spPr bwMode="auto">
              <a:xfrm>
                <a:off x="2803003" y="-579711"/>
                <a:ext cx="1730402" cy="1730401"/>
              </a:xfrm>
              <a:prstGeom prst="ellipse">
                <a:avLst/>
              </a:prstGeom>
              <a:solidFill>
                <a:srgbClr val="412066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/>
              <p:cNvSpPr/>
              <p:nvPr userDrawn="1"/>
            </p:nvSpPr>
            <p:spPr bwMode="auto">
              <a:xfrm>
                <a:off x="3633869" y="-237519"/>
                <a:ext cx="1349901" cy="1349899"/>
              </a:xfrm>
              <a:prstGeom prst="ellipse">
                <a:avLst/>
              </a:prstGeom>
              <a:solidFill>
                <a:srgbClr val="9F70D2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Freeform 76"/>
              <p:cNvSpPr/>
              <p:nvPr userDrawn="1"/>
            </p:nvSpPr>
            <p:spPr bwMode="auto">
              <a:xfrm>
                <a:off x="1809992" y="313400"/>
                <a:ext cx="3518773" cy="845894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rgbClr val="412066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6" name="Group 4"/>
            <p:cNvGrpSpPr>
              <a:grpSpLocks noChangeAspect="1"/>
            </p:cNvGrpSpPr>
            <p:nvPr userDrawn="1"/>
          </p:nvGrpSpPr>
          <p:grpSpPr bwMode="auto">
            <a:xfrm>
              <a:off x="5780461" y="3477424"/>
              <a:ext cx="3713533" cy="1833432"/>
              <a:chOff x="6082" y="-1248"/>
              <a:chExt cx="2228" cy="1100"/>
            </a:xfrm>
            <a:solidFill>
              <a:srgbClr val="5C2D91">
                <a:alpha val="22000"/>
              </a:srgbClr>
            </a:solidFill>
          </p:grpSpPr>
          <p:sp>
            <p:nvSpPr>
              <p:cNvPr id="88" name="Freeform 5"/>
              <p:cNvSpPr>
                <a:spLocks/>
              </p:cNvSpPr>
              <p:nvPr userDrawn="1"/>
            </p:nvSpPr>
            <p:spPr bwMode="auto">
              <a:xfrm>
                <a:off x="7253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9" name="Freeform 6"/>
              <p:cNvSpPr>
                <a:spLocks/>
              </p:cNvSpPr>
              <p:nvPr userDrawn="1"/>
            </p:nvSpPr>
            <p:spPr bwMode="auto">
              <a:xfrm>
                <a:off x="7697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2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0" name="Freeform 7"/>
              <p:cNvSpPr>
                <a:spLocks/>
              </p:cNvSpPr>
              <p:nvPr userDrawn="1"/>
            </p:nvSpPr>
            <p:spPr bwMode="auto">
              <a:xfrm>
                <a:off x="8141" y="-283"/>
                <a:ext cx="50" cy="113"/>
              </a:xfrm>
              <a:custGeom>
                <a:avLst/>
                <a:gdLst>
                  <a:gd name="T0" fmla="*/ 13 w 25"/>
                  <a:gd name="T1" fmla="*/ 0 h 56"/>
                  <a:gd name="T2" fmla="*/ 0 w 25"/>
                  <a:gd name="T3" fmla="*/ 32 h 56"/>
                  <a:gd name="T4" fmla="*/ 3 w 25"/>
                  <a:gd name="T5" fmla="*/ 56 h 56"/>
                  <a:gd name="T6" fmla="*/ 24 w 25"/>
                  <a:gd name="T7" fmla="*/ 45 h 56"/>
                  <a:gd name="T8" fmla="*/ 25 w 25"/>
                  <a:gd name="T9" fmla="*/ 31 h 56"/>
                  <a:gd name="T10" fmla="*/ 13 w 2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56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43"/>
                      <a:pt x="1" y="51"/>
                      <a:pt x="3" y="56"/>
                    </a:cubicBezTo>
                    <a:cubicBezTo>
                      <a:pt x="11" y="53"/>
                      <a:pt x="17" y="49"/>
                      <a:pt x="24" y="45"/>
                    </a:cubicBezTo>
                    <a:cubicBezTo>
                      <a:pt x="24" y="41"/>
                      <a:pt x="25" y="36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1" name="Freeform 8"/>
              <p:cNvSpPr>
                <a:spLocks/>
              </p:cNvSpPr>
              <p:nvPr userDrawn="1"/>
            </p:nvSpPr>
            <p:spPr bwMode="auto">
              <a:xfrm>
                <a:off x="7105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5" y="0"/>
                      <a:pt x="0" y="10"/>
                      <a:pt x="0" y="32"/>
                    </a:cubicBezTo>
                    <a:cubicBezTo>
                      <a:pt x="0" y="52"/>
                      <a:pt x="5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2" name="Freeform 9"/>
              <p:cNvSpPr>
                <a:spLocks/>
              </p:cNvSpPr>
              <p:nvPr userDrawn="1"/>
            </p:nvSpPr>
            <p:spPr bwMode="auto">
              <a:xfrm>
                <a:off x="7105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5" y="0"/>
                      <a:pt x="0" y="11"/>
                      <a:pt x="0" y="32"/>
                    </a:cubicBezTo>
                    <a:cubicBezTo>
                      <a:pt x="0" y="53"/>
                      <a:pt x="5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3" name="Freeform 10"/>
              <p:cNvSpPr>
                <a:spLocks/>
              </p:cNvSpPr>
              <p:nvPr userDrawn="1"/>
            </p:nvSpPr>
            <p:spPr bwMode="auto">
              <a:xfrm>
                <a:off x="6663" y="-592"/>
                <a:ext cx="48" cy="126"/>
              </a:xfrm>
              <a:custGeom>
                <a:avLst/>
                <a:gdLst>
                  <a:gd name="T0" fmla="*/ 12 w 24"/>
                  <a:gd name="T1" fmla="*/ 0 h 63"/>
                  <a:gd name="T2" fmla="*/ 0 w 24"/>
                  <a:gd name="T3" fmla="*/ 32 h 63"/>
                  <a:gd name="T4" fmla="*/ 12 w 24"/>
                  <a:gd name="T5" fmla="*/ 63 h 63"/>
                  <a:gd name="T6" fmla="*/ 24 w 24"/>
                  <a:gd name="T7" fmla="*/ 31 h 63"/>
                  <a:gd name="T8" fmla="*/ 12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3">
                    <a:moveTo>
                      <a:pt x="12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0" y="63"/>
                      <a:pt x="24" y="52"/>
                      <a:pt x="24" y="31"/>
                    </a:cubicBezTo>
                    <a:cubicBezTo>
                      <a:pt x="24" y="11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4" name="Freeform 11"/>
              <p:cNvSpPr>
                <a:spLocks/>
              </p:cNvSpPr>
              <p:nvPr userDrawn="1"/>
            </p:nvSpPr>
            <p:spPr bwMode="auto">
              <a:xfrm>
                <a:off x="6663" y="-900"/>
                <a:ext cx="48" cy="125"/>
              </a:xfrm>
              <a:custGeom>
                <a:avLst/>
                <a:gdLst>
                  <a:gd name="T0" fmla="*/ 12 w 24"/>
                  <a:gd name="T1" fmla="*/ 0 h 62"/>
                  <a:gd name="T2" fmla="*/ 0 w 24"/>
                  <a:gd name="T3" fmla="*/ 32 h 62"/>
                  <a:gd name="T4" fmla="*/ 12 w 24"/>
                  <a:gd name="T5" fmla="*/ 62 h 62"/>
                  <a:gd name="T6" fmla="*/ 24 w 24"/>
                  <a:gd name="T7" fmla="*/ 31 h 62"/>
                  <a:gd name="T8" fmla="*/ 12 w 24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12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0" y="62"/>
                      <a:pt x="24" y="52"/>
                      <a:pt x="24" y="31"/>
                    </a:cubicBezTo>
                    <a:cubicBezTo>
                      <a:pt x="24" y="10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5" name="Freeform 12"/>
              <p:cNvSpPr>
                <a:spLocks/>
              </p:cNvSpPr>
              <p:nvPr userDrawn="1"/>
            </p:nvSpPr>
            <p:spPr bwMode="auto">
              <a:xfrm>
                <a:off x="6514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2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6" name="Freeform 13"/>
              <p:cNvSpPr>
                <a:spLocks/>
              </p:cNvSpPr>
              <p:nvPr userDrawn="1"/>
            </p:nvSpPr>
            <p:spPr bwMode="auto">
              <a:xfrm>
                <a:off x="7402" y="-592"/>
                <a:ext cx="48" cy="126"/>
              </a:xfrm>
              <a:custGeom>
                <a:avLst/>
                <a:gdLst>
                  <a:gd name="T0" fmla="*/ 12 w 24"/>
                  <a:gd name="T1" fmla="*/ 0 h 63"/>
                  <a:gd name="T2" fmla="*/ 0 w 24"/>
                  <a:gd name="T3" fmla="*/ 32 h 63"/>
                  <a:gd name="T4" fmla="*/ 12 w 24"/>
                  <a:gd name="T5" fmla="*/ 63 h 63"/>
                  <a:gd name="T6" fmla="*/ 24 w 24"/>
                  <a:gd name="T7" fmla="*/ 31 h 63"/>
                  <a:gd name="T8" fmla="*/ 12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3">
                    <a:moveTo>
                      <a:pt x="12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0" y="63"/>
                      <a:pt x="24" y="52"/>
                      <a:pt x="24" y="31"/>
                    </a:cubicBezTo>
                    <a:cubicBezTo>
                      <a:pt x="24" y="11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7" name="Freeform 14"/>
              <p:cNvSpPr>
                <a:spLocks/>
              </p:cNvSpPr>
              <p:nvPr userDrawn="1"/>
            </p:nvSpPr>
            <p:spPr bwMode="auto">
              <a:xfrm>
                <a:off x="7697" y="-872"/>
                <a:ext cx="50" cy="97"/>
              </a:xfrm>
              <a:custGeom>
                <a:avLst/>
                <a:gdLst>
                  <a:gd name="T0" fmla="*/ 17 w 25"/>
                  <a:gd name="T1" fmla="*/ 0 h 48"/>
                  <a:gd name="T2" fmla="*/ 1 w 25"/>
                  <a:gd name="T3" fmla="*/ 1 h 48"/>
                  <a:gd name="T4" fmla="*/ 0 w 25"/>
                  <a:gd name="T5" fmla="*/ 18 h 48"/>
                  <a:gd name="T6" fmla="*/ 12 w 25"/>
                  <a:gd name="T7" fmla="*/ 48 h 48"/>
                  <a:gd name="T8" fmla="*/ 25 w 25"/>
                  <a:gd name="T9" fmla="*/ 17 h 48"/>
                  <a:gd name="T10" fmla="*/ 23 w 25"/>
                  <a:gd name="T11" fmla="*/ 0 h 48"/>
                  <a:gd name="T12" fmla="*/ 17 w 2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48">
                    <a:moveTo>
                      <a:pt x="17" y="0"/>
                    </a:moveTo>
                    <a:cubicBezTo>
                      <a:pt x="12" y="0"/>
                      <a:pt x="7" y="0"/>
                      <a:pt x="1" y="1"/>
                    </a:cubicBezTo>
                    <a:cubicBezTo>
                      <a:pt x="0" y="5"/>
                      <a:pt x="0" y="11"/>
                      <a:pt x="0" y="18"/>
                    </a:cubicBezTo>
                    <a:cubicBezTo>
                      <a:pt x="0" y="38"/>
                      <a:pt x="4" y="48"/>
                      <a:pt x="12" y="48"/>
                    </a:cubicBezTo>
                    <a:cubicBezTo>
                      <a:pt x="21" y="48"/>
                      <a:pt x="25" y="38"/>
                      <a:pt x="25" y="17"/>
                    </a:cubicBezTo>
                    <a:cubicBezTo>
                      <a:pt x="25" y="10"/>
                      <a:pt x="24" y="5"/>
                      <a:pt x="23" y="0"/>
                    </a:cubicBezTo>
                    <a:cubicBezTo>
                      <a:pt x="21" y="0"/>
                      <a:pt x="19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8" name="Freeform 15"/>
              <p:cNvSpPr>
                <a:spLocks/>
              </p:cNvSpPr>
              <p:nvPr userDrawn="1"/>
            </p:nvSpPr>
            <p:spPr bwMode="auto">
              <a:xfrm>
                <a:off x="7402" y="-1176"/>
                <a:ext cx="48" cy="91"/>
              </a:xfrm>
              <a:custGeom>
                <a:avLst/>
                <a:gdLst>
                  <a:gd name="T0" fmla="*/ 1 w 24"/>
                  <a:gd name="T1" fmla="*/ 0 h 45"/>
                  <a:gd name="T2" fmla="*/ 0 w 24"/>
                  <a:gd name="T3" fmla="*/ 15 h 45"/>
                  <a:gd name="T4" fmla="*/ 12 w 24"/>
                  <a:gd name="T5" fmla="*/ 45 h 45"/>
                  <a:gd name="T6" fmla="*/ 24 w 24"/>
                  <a:gd name="T7" fmla="*/ 15 h 45"/>
                  <a:gd name="T8" fmla="*/ 1 w 2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5">
                    <a:moveTo>
                      <a:pt x="1" y="0"/>
                    </a:moveTo>
                    <a:cubicBezTo>
                      <a:pt x="0" y="4"/>
                      <a:pt x="0" y="9"/>
                      <a:pt x="0" y="15"/>
                    </a:cubicBezTo>
                    <a:cubicBezTo>
                      <a:pt x="0" y="35"/>
                      <a:pt x="4" y="45"/>
                      <a:pt x="12" y="45"/>
                    </a:cubicBezTo>
                    <a:cubicBezTo>
                      <a:pt x="20" y="45"/>
                      <a:pt x="24" y="35"/>
                      <a:pt x="24" y="15"/>
                    </a:cubicBezTo>
                    <a:cubicBezTo>
                      <a:pt x="17" y="9"/>
                      <a:pt x="9" y="4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9" name="Freeform 16"/>
              <p:cNvSpPr>
                <a:spLocks/>
              </p:cNvSpPr>
              <p:nvPr userDrawn="1"/>
            </p:nvSpPr>
            <p:spPr bwMode="auto">
              <a:xfrm>
                <a:off x="8141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2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0" name="Freeform 17"/>
              <p:cNvSpPr>
                <a:spLocks/>
              </p:cNvSpPr>
              <p:nvPr userDrawn="1"/>
            </p:nvSpPr>
            <p:spPr bwMode="auto">
              <a:xfrm>
                <a:off x="6809" y="-90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1" name="Freeform 18"/>
              <p:cNvSpPr>
                <a:spLocks/>
              </p:cNvSpPr>
              <p:nvPr userDrawn="1"/>
            </p:nvSpPr>
            <p:spPr bwMode="auto">
              <a:xfrm>
                <a:off x="6809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2" name="Freeform 19"/>
              <p:cNvSpPr>
                <a:spLocks noEditPoints="1"/>
              </p:cNvSpPr>
              <p:nvPr userDrawn="1"/>
            </p:nvSpPr>
            <p:spPr bwMode="auto">
              <a:xfrm>
                <a:off x="6082" y="-1248"/>
                <a:ext cx="2228" cy="1100"/>
              </a:xfrm>
              <a:custGeom>
                <a:avLst/>
                <a:gdLst>
                  <a:gd name="T0" fmla="*/ 227 w 1109"/>
                  <a:gd name="T1" fmla="*/ 404 h 547"/>
                  <a:gd name="T2" fmla="*/ 300 w 1109"/>
                  <a:gd name="T3" fmla="*/ 404 h 547"/>
                  <a:gd name="T4" fmla="*/ 521 w 1109"/>
                  <a:gd name="T5" fmla="*/ 404 h 547"/>
                  <a:gd name="T6" fmla="*/ 595 w 1109"/>
                  <a:gd name="T7" fmla="*/ 404 h 547"/>
                  <a:gd name="T8" fmla="*/ 669 w 1109"/>
                  <a:gd name="T9" fmla="*/ 404 h 547"/>
                  <a:gd name="T10" fmla="*/ 742 w 1109"/>
                  <a:gd name="T11" fmla="*/ 404 h 547"/>
                  <a:gd name="T12" fmla="*/ 1037 w 1109"/>
                  <a:gd name="T13" fmla="*/ 404 h 547"/>
                  <a:gd name="T14" fmla="*/ 76 w 1109"/>
                  <a:gd name="T15" fmla="*/ 402 h 547"/>
                  <a:gd name="T16" fmla="*/ 130 w 1109"/>
                  <a:gd name="T17" fmla="*/ 324 h 547"/>
                  <a:gd name="T18" fmla="*/ 145 w 1109"/>
                  <a:gd name="T19" fmla="*/ 336 h 547"/>
                  <a:gd name="T20" fmla="*/ 378 w 1109"/>
                  <a:gd name="T21" fmla="*/ 311 h 547"/>
                  <a:gd name="T22" fmla="*/ 356 w 1109"/>
                  <a:gd name="T23" fmla="*/ 340 h 547"/>
                  <a:gd name="T24" fmla="*/ 463 w 1109"/>
                  <a:gd name="T25" fmla="*/ 402 h 547"/>
                  <a:gd name="T26" fmla="*/ 793 w 1109"/>
                  <a:gd name="T27" fmla="*/ 341 h 547"/>
                  <a:gd name="T28" fmla="*/ 812 w 1109"/>
                  <a:gd name="T29" fmla="*/ 333 h 547"/>
                  <a:gd name="T30" fmla="*/ 881 w 1109"/>
                  <a:gd name="T31" fmla="*/ 318 h 547"/>
                  <a:gd name="T32" fmla="*/ 877 w 1109"/>
                  <a:gd name="T33" fmla="*/ 338 h 547"/>
                  <a:gd name="T34" fmla="*/ 979 w 1109"/>
                  <a:gd name="T35" fmla="*/ 311 h 547"/>
                  <a:gd name="T36" fmla="*/ 940 w 1109"/>
                  <a:gd name="T37" fmla="*/ 341 h 547"/>
                  <a:gd name="T38" fmla="*/ 300 w 1109"/>
                  <a:gd name="T39" fmla="*/ 250 h 547"/>
                  <a:gd name="T40" fmla="*/ 374 w 1109"/>
                  <a:gd name="T41" fmla="*/ 250 h 547"/>
                  <a:gd name="T42" fmla="*/ 223 w 1109"/>
                  <a:gd name="T43" fmla="*/ 249 h 547"/>
                  <a:gd name="T44" fmla="*/ 425 w 1109"/>
                  <a:gd name="T45" fmla="*/ 170 h 547"/>
                  <a:gd name="T46" fmla="*/ 440 w 1109"/>
                  <a:gd name="T47" fmla="*/ 182 h 547"/>
                  <a:gd name="T48" fmla="*/ 525 w 1109"/>
                  <a:gd name="T49" fmla="*/ 157 h 547"/>
                  <a:gd name="T50" fmla="*/ 504 w 1109"/>
                  <a:gd name="T51" fmla="*/ 186 h 547"/>
                  <a:gd name="T52" fmla="*/ 611 w 1109"/>
                  <a:gd name="T53" fmla="*/ 249 h 547"/>
                  <a:gd name="T54" fmla="*/ 646 w 1109"/>
                  <a:gd name="T55" fmla="*/ 187 h 547"/>
                  <a:gd name="T56" fmla="*/ 665 w 1109"/>
                  <a:gd name="T57" fmla="*/ 179 h 547"/>
                  <a:gd name="T58" fmla="*/ 734 w 1109"/>
                  <a:gd name="T59" fmla="*/ 165 h 547"/>
                  <a:gd name="T60" fmla="*/ 730 w 1109"/>
                  <a:gd name="T61" fmla="*/ 184 h 547"/>
                  <a:gd name="T62" fmla="*/ 537 w 1109"/>
                  <a:gd name="T63" fmla="*/ 3 h 547"/>
                  <a:gd name="T64" fmla="*/ 498 w 1109"/>
                  <a:gd name="T65" fmla="*/ 33 h 547"/>
                  <a:gd name="T66" fmla="*/ 422 w 1109"/>
                  <a:gd name="T67" fmla="*/ 20 h 547"/>
                  <a:gd name="T68" fmla="*/ 278 w 1109"/>
                  <a:gd name="T69" fmla="*/ 112 h 547"/>
                  <a:gd name="T70" fmla="*/ 106 w 1109"/>
                  <a:gd name="T71" fmla="*/ 284 h 547"/>
                  <a:gd name="T72" fmla="*/ 39 w 1109"/>
                  <a:gd name="T73" fmla="*/ 508 h 547"/>
                  <a:gd name="T74" fmla="*/ 57 w 1109"/>
                  <a:gd name="T75" fmla="*/ 478 h 547"/>
                  <a:gd name="T76" fmla="*/ 140 w 1109"/>
                  <a:gd name="T77" fmla="*/ 547 h 547"/>
                  <a:gd name="T78" fmla="*/ 130 w 1109"/>
                  <a:gd name="T79" fmla="*/ 478 h 547"/>
                  <a:gd name="T80" fmla="*/ 219 w 1109"/>
                  <a:gd name="T81" fmla="*/ 489 h 547"/>
                  <a:gd name="T82" fmla="*/ 243 w 1109"/>
                  <a:gd name="T83" fmla="*/ 464 h 547"/>
                  <a:gd name="T84" fmla="*/ 277 w 1109"/>
                  <a:gd name="T85" fmla="*/ 494 h 547"/>
                  <a:gd name="T86" fmla="*/ 342 w 1109"/>
                  <a:gd name="T87" fmla="*/ 512 h 547"/>
                  <a:gd name="T88" fmla="*/ 444 w 1109"/>
                  <a:gd name="T89" fmla="*/ 486 h 547"/>
                  <a:gd name="T90" fmla="*/ 451 w 1109"/>
                  <a:gd name="T91" fmla="*/ 464 h 547"/>
                  <a:gd name="T92" fmla="*/ 554 w 1109"/>
                  <a:gd name="T93" fmla="*/ 510 h 547"/>
                  <a:gd name="T94" fmla="*/ 577 w 1109"/>
                  <a:gd name="T95" fmla="*/ 493 h 547"/>
                  <a:gd name="T96" fmla="*/ 665 w 1109"/>
                  <a:gd name="T97" fmla="*/ 547 h 547"/>
                  <a:gd name="T98" fmla="*/ 660 w 1109"/>
                  <a:gd name="T99" fmla="*/ 472 h 547"/>
                  <a:gd name="T100" fmla="*/ 730 w 1109"/>
                  <a:gd name="T101" fmla="*/ 491 h 547"/>
                  <a:gd name="T102" fmla="*/ 758 w 1109"/>
                  <a:gd name="T103" fmla="*/ 547 h 547"/>
                  <a:gd name="T104" fmla="*/ 839 w 1109"/>
                  <a:gd name="T105" fmla="*/ 547 h 547"/>
                  <a:gd name="T106" fmla="*/ 866 w 1109"/>
                  <a:gd name="T107" fmla="*/ 478 h 547"/>
                  <a:gd name="T108" fmla="*/ 955 w 1109"/>
                  <a:gd name="T109" fmla="*/ 489 h 547"/>
                  <a:gd name="T110" fmla="*/ 979 w 1109"/>
                  <a:gd name="T111" fmla="*/ 464 h 547"/>
                  <a:gd name="T112" fmla="*/ 1079 w 1109"/>
                  <a:gd name="T113" fmla="*/ 497 h 547"/>
                  <a:gd name="T114" fmla="*/ 1002 w 1109"/>
                  <a:gd name="T115" fmla="*/ 284 h 547"/>
                  <a:gd name="T116" fmla="*/ 859 w 1109"/>
                  <a:gd name="T117" fmla="*/ 191 h 547"/>
                  <a:gd name="T118" fmla="*/ 782 w 1109"/>
                  <a:gd name="T119" fmla="*/ 191 h 547"/>
                  <a:gd name="T120" fmla="*/ 637 w 1109"/>
                  <a:gd name="T121" fmla="*/ 52 h 547"/>
                  <a:gd name="T122" fmla="*/ 572 w 1109"/>
                  <a:gd name="T123" fmla="*/ 16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09" h="547">
                    <a:moveTo>
                      <a:pt x="227" y="404"/>
                    </a:moveTo>
                    <a:cubicBezTo>
                      <a:pt x="206" y="404"/>
                      <a:pt x="195" y="389"/>
                      <a:pt x="195" y="359"/>
                    </a:cubicBezTo>
                    <a:cubicBezTo>
                      <a:pt x="195" y="343"/>
                      <a:pt x="198" y="331"/>
                      <a:pt x="204" y="323"/>
                    </a:cubicBezTo>
                    <a:cubicBezTo>
                      <a:pt x="209" y="315"/>
                      <a:pt x="218" y="311"/>
                      <a:pt x="229" y="311"/>
                    </a:cubicBezTo>
                    <a:cubicBezTo>
                      <a:pt x="249" y="311"/>
                      <a:pt x="260" y="326"/>
                      <a:pt x="260" y="357"/>
                    </a:cubicBezTo>
                    <a:cubicBezTo>
                      <a:pt x="260" y="372"/>
                      <a:pt x="257" y="384"/>
                      <a:pt x="251" y="392"/>
                    </a:cubicBezTo>
                    <a:cubicBezTo>
                      <a:pt x="246" y="400"/>
                      <a:pt x="237" y="404"/>
                      <a:pt x="227" y="404"/>
                    </a:cubicBezTo>
                    <a:moveTo>
                      <a:pt x="300" y="404"/>
                    </a:moveTo>
                    <a:cubicBezTo>
                      <a:pt x="279" y="404"/>
                      <a:pt x="268" y="389"/>
                      <a:pt x="268" y="359"/>
                    </a:cubicBezTo>
                    <a:cubicBezTo>
                      <a:pt x="268" y="343"/>
                      <a:pt x="271" y="331"/>
                      <a:pt x="277" y="323"/>
                    </a:cubicBezTo>
                    <a:cubicBezTo>
                      <a:pt x="283" y="315"/>
                      <a:pt x="291" y="311"/>
                      <a:pt x="302" y="311"/>
                    </a:cubicBezTo>
                    <a:cubicBezTo>
                      <a:pt x="323" y="311"/>
                      <a:pt x="333" y="326"/>
                      <a:pt x="333" y="357"/>
                    </a:cubicBezTo>
                    <a:cubicBezTo>
                      <a:pt x="333" y="372"/>
                      <a:pt x="331" y="384"/>
                      <a:pt x="325" y="392"/>
                    </a:cubicBezTo>
                    <a:cubicBezTo>
                      <a:pt x="319" y="400"/>
                      <a:pt x="311" y="404"/>
                      <a:pt x="300" y="404"/>
                    </a:cubicBezTo>
                    <a:moveTo>
                      <a:pt x="521" y="404"/>
                    </a:moveTo>
                    <a:cubicBezTo>
                      <a:pt x="500" y="404"/>
                      <a:pt x="489" y="389"/>
                      <a:pt x="489" y="359"/>
                    </a:cubicBezTo>
                    <a:cubicBezTo>
                      <a:pt x="489" y="343"/>
                      <a:pt x="492" y="331"/>
                      <a:pt x="498" y="323"/>
                    </a:cubicBezTo>
                    <a:cubicBezTo>
                      <a:pt x="504" y="315"/>
                      <a:pt x="512" y="311"/>
                      <a:pt x="523" y="311"/>
                    </a:cubicBezTo>
                    <a:cubicBezTo>
                      <a:pt x="544" y="311"/>
                      <a:pt x="554" y="326"/>
                      <a:pt x="554" y="357"/>
                    </a:cubicBezTo>
                    <a:cubicBezTo>
                      <a:pt x="554" y="372"/>
                      <a:pt x="552" y="384"/>
                      <a:pt x="546" y="392"/>
                    </a:cubicBezTo>
                    <a:cubicBezTo>
                      <a:pt x="540" y="400"/>
                      <a:pt x="532" y="404"/>
                      <a:pt x="521" y="404"/>
                    </a:cubicBezTo>
                    <a:moveTo>
                      <a:pt x="595" y="404"/>
                    </a:moveTo>
                    <a:cubicBezTo>
                      <a:pt x="574" y="404"/>
                      <a:pt x="563" y="389"/>
                      <a:pt x="563" y="359"/>
                    </a:cubicBezTo>
                    <a:cubicBezTo>
                      <a:pt x="563" y="343"/>
                      <a:pt x="566" y="331"/>
                      <a:pt x="572" y="323"/>
                    </a:cubicBezTo>
                    <a:cubicBezTo>
                      <a:pt x="577" y="315"/>
                      <a:pt x="586" y="311"/>
                      <a:pt x="597" y="311"/>
                    </a:cubicBezTo>
                    <a:cubicBezTo>
                      <a:pt x="618" y="311"/>
                      <a:pt x="628" y="326"/>
                      <a:pt x="628" y="357"/>
                    </a:cubicBezTo>
                    <a:cubicBezTo>
                      <a:pt x="628" y="372"/>
                      <a:pt x="625" y="384"/>
                      <a:pt x="619" y="392"/>
                    </a:cubicBezTo>
                    <a:cubicBezTo>
                      <a:pt x="614" y="400"/>
                      <a:pt x="606" y="404"/>
                      <a:pt x="595" y="404"/>
                    </a:cubicBezTo>
                    <a:moveTo>
                      <a:pt x="669" y="404"/>
                    </a:moveTo>
                    <a:cubicBezTo>
                      <a:pt x="647" y="404"/>
                      <a:pt x="637" y="389"/>
                      <a:pt x="637" y="359"/>
                    </a:cubicBezTo>
                    <a:cubicBezTo>
                      <a:pt x="637" y="343"/>
                      <a:pt x="639" y="331"/>
                      <a:pt x="645" y="323"/>
                    </a:cubicBezTo>
                    <a:cubicBezTo>
                      <a:pt x="651" y="315"/>
                      <a:pt x="659" y="311"/>
                      <a:pt x="670" y="311"/>
                    </a:cubicBezTo>
                    <a:cubicBezTo>
                      <a:pt x="691" y="311"/>
                      <a:pt x="702" y="326"/>
                      <a:pt x="702" y="357"/>
                    </a:cubicBezTo>
                    <a:cubicBezTo>
                      <a:pt x="702" y="372"/>
                      <a:pt x="699" y="384"/>
                      <a:pt x="693" y="392"/>
                    </a:cubicBezTo>
                    <a:cubicBezTo>
                      <a:pt x="687" y="400"/>
                      <a:pt x="679" y="404"/>
                      <a:pt x="669" y="404"/>
                    </a:cubicBezTo>
                    <a:moveTo>
                      <a:pt x="742" y="404"/>
                    </a:moveTo>
                    <a:cubicBezTo>
                      <a:pt x="721" y="404"/>
                      <a:pt x="710" y="389"/>
                      <a:pt x="710" y="359"/>
                    </a:cubicBezTo>
                    <a:cubicBezTo>
                      <a:pt x="710" y="343"/>
                      <a:pt x="713" y="331"/>
                      <a:pt x="719" y="323"/>
                    </a:cubicBezTo>
                    <a:cubicBezTo>
                      <a:pt x="725" y="315"/>
                      <a:pt x="733" y="311"/>
                      <a:pt x="744" y="311"/>
                    </a:cubicBezTo>
                    <a:cubicBezTo>
                      <a:pt x="765" y="311"/>
                      <a:pt x="775" y="326"/>
                      <a:pt x="775" y="357"/>
                    </a:cubicBezTo>
                    <a:cubicBezTo>
                      <a:pt x="775" y="372"/>
                      <a:pt x="772" y="384"/>
                      <a:pt x="767" y="392"/>
                    </a:cubicBezTo>
                    <a:cubicBezTo>
                      <a:pt x="761" y="400"/>
                      <a:pt x="753" y="404"/>
                      <a:pt x="742" y="404"/>
                    </a:cubicBezTo>
                    <a:moveTo>
                      <a:pt x="1037" y="404"/>
                    </a:moveTo>
                    <a:cubicBezTo>
                      <a:pt x="1015" y="404"/>
                      <a:pt x="1005" y="389"/>
                      <a:pt x="1005" y="359"/>
                    </a:cubicBezTo>
                    <a:cubicBezTo>
                      <a:pt x="1005" y="343"/>
                      <a:pt x="1008" y="331"/>
                      <a:pt x="1013" y="323"/>
                    </a:cubicBezTo>
                    <a:cubicBezTo>
                      <a:pt x="1019" y="315"/>
                      <a:pt x="1028" y="311"/>
                      <a:pt x="1038" y="311"/>
                    </a:cubicBezTo>
                    <a:cubicBezTo>
                      <a:pt x="1059" y="311"/>
                      <a:pt x="1070" y="326"/>
                      <a:pt x="1070" y="357"/>
                    </a:cubicBezTo>
                    <a:cubicBezTo>
                      <a:pt x="1070" y="372"/>
                      <a:pt x="1067" y="384"/>
                      <a:pt x="1061" y="392"/>
                    </a:cubicBezTo>
                    <a:cubicBezTo>
                      <a:pt x="1056" y="400"/>
                      <a:pt x="1047" y="404"/>
                      <a:pt x="1037" y="404"/>
                    </a:cubicBezTo>
                    <a:moveTo>
                      <a:pt x="57" y="341"/>
                    </a:moveTo>
                    <a:cubicBezTo>
                      <a:pt x="57" y="324"/>
                      <a:pt x="57" y="324"/>
                      <a:pt x="57" y="324"/>
                    </a:cubicBezTo>
                    <a:cubicBezTo>
                      <a:pt x="62" y="323"/>
                      <a:pt x="66" y="321"/>
                      <a:pt x="71" y="318"/>
                    </a:cubicBezTo>
                    <a:cubicBezTo>
                      <a:pt x="76" y="316"/>
                      <a:pt x="80" y="313"/>
                      <a:pt x="83" y="311"/>
                    </a:cubicBezTo>
                    <a:cubicBezTo>
                      <a:pt x="95" y="311"/>
                      <a:pt x="95" y="311"/>
                      <a:pt x="95" y="311"/>
                    </a:cubicBezTo>
                    <a:cubicBezTo>
                      <a:pt x="95" y="402"/>
                      <a:pt x="95" y="402"/>
                      <a:pt x="95" y="402"/>
                    </a:cubicBezTo>
                    <a:cubicBezTo>
                      <a:pt x="76" y="402"/>
                      <a:pt x="76" y="402"/>
                      <a:pt x="76" y="402"/>
                    </a:cubicBezTo>
                    <a:cubicBezTo>
                      <a:pt x="76" y="333"/>
                      <a:pt x="76" y="333"/>
                      <a:pt x="76" y="333"/>
                    </a:cubicBezTo>
                    <a:cubicBezTo>
                      <a:pt x="75" y="334"/>
                      <a:pt x="73" y="335"/>
                      <a:pt x="72" y="336"/>
                    </a:cubicBezTo>
                    <a:cubicBezTo>
                      <a:pt x="70" y="336"/>
                      <a:pt x="69" y="337"/>
                      <a:pt x="67" y="338"/>
                    </a:cubicBezTo>
                    <a:cubicBezTo>
                      <a:pt x="65" y="339"/>
                      <a:pt x="64" y="339"/>
                      <a:pt x="62" y="340"/>
                    </a:cubicBezTo>
                    <a:cubicBezTo>
                      <a:pt x="60" y="340"/>
                      <a:pt x="58" y="340"/>
                      <a:pt x="57" y="341"/>
                    </a:cubicBezTo>
                    <a:moveTo>
                      <a:pt x="130" y="341"/>
                    </a:moveTo>
                    <a:cubicBezTo>
                      <a:pt x="130" y="324"/>
                      <a:pt x="130" y="324"/>
                      <a:pt x="130" y="324"/>
                    </a:cubicBezTo>
                    <a:cubicBezTo>
                      <a:pt x="135" y="323"/>
                      <a:pt x="140" y="321"/>
                      <a:pt x="145" y="318"/>
                    </a:cubicBezTo>
                    <a:cubicBezTo>
                      <a:pt x="149" y="316"/>
                      <a:pt x="153" y="313"/>
                      <a:pt x="157" y="311"/>
                    </a:cubicBezTo>
                    <a:cubicBezTo>
                      <a:pt x="169" y="311"/>
                      <a:pt x="169" y="311"/>
                      <a:pt x="169" y="311"/>
                    </a:cubicBezTo>
                    <a:cubicBezTo>
                      <a:pt x="169" y="402"/>
                      <a:pt x="169" y="402"/>
                      <a:pt x="16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333"/>
                      <a:pt x="149" y="333"/>
                      <a:pt x="149" y="333"/>
                    </a:cubicBezTo>
                    <a:cubicBezTo>
                      <a:pt x="148" y="334"/>
                      <a:pt x="147" y="335"/>
                      <a:pt x="145" y="336"/>
                    </a:cubicBezTo>
                    <a:cubicBezTo>
                      <a:pt x="144" y="336"/>
                      <a:pt x="142" y="337"/>
                      <a:pt x="141" y="338"/>
                    </a:cubicBezTo>
                    <a:cubicBezTo>
                      <a:pt x="139" y="339"/>
                      <a:pt x="137" y="339"/>
                      <a:pt x="135" y="340"/>
                    </a:cubicBezTo>
                    <a:cubicBezTo>
                      <a:pt x="134" y="340"/>
                      <a:pt x="132" y="340"/>
                      <a:pt x="130" y="341"/>
                    </a:cubicBezTo>
                    <a:moveTo>
                      <a:pt x="351" y="341"/>
                    </a:moveTo>
                    <a:cubicBezTo>
                      <a:pt x="351" y="324"/>
                      <a:pt x="351" y="324"/>
                      <a:pt x="351" y="324"/>
                    </a:cubicBezTo>
                    <a:cubicBezTo>
                      <a:pt x="356" y="323"/>
                      <a:pt x="361" y="321"/>
                      <a:pt x="366" y="318"/>
                    </a:cubicBezTo>
                    <a:cubicBezTo>
                      <a:pt x="370" y="316"/>
                      <a:pt x="374" y="313"/>
                      <a:pt x="378" y="311"/>
                    </a:cubicBezTo>
                    <a:cubicBezTo>
                      <a:pt x="390" y="311"/>
                      <a:pt x="390" y="311"/>
                      <a:pt x="390" y="311"/>
                    </a:cubicBezTo>
                    <a:cubicBezTo>
                      <a:pt x="390" y="402"/>
                      <a:pt x="390" y="402"/>
                      <a:pt x="390" y="402"/>
                    </a:cubicBezTo>
                    <a:cubicBezTo>
                      <a:pt x="370" y="402"/>
                      <a:pt x="370" y="402"/>
                      <a:pt x="370" y="402"/>
                    </a:cubicBezTo>
                    <a:cubicBezTo>
                      <a:pt x="370" y="333"/>
                      <a:pt x="370" y="333"/>
                      <a:pt x="370" y="333"/>
                    </a:cubicBezTo>
                    <a:cubicBezTo>
                      <a:pt x="369" y="334"/>
                      <a:pt x="368" y="335"/>
                      <a:pt x="366" y="336"/>
                    </a:cubicBezTo>
                    <a:cubicBezTo>
                      <a:pt x="365" y="336"/>
                      <a:pt x="363" y="337"/>
                      <a:pt x="362" y="338"/>
                    </a:cubicBezTo>
                    <a:cubicBezTo>
                      <a:pt x="360" y="339"/>
                      <a:pt x="358" y="339"/>
                      <a:pt x="356" y="340"/>
                    </a:cubicBezTo>
                    <a:cubicBezTo>
                      <a:pt x="355" y="340"/>
                      <a:pt x="353" y="340"/>
                      <a:pt x="351" y="341"/>
                    </a:cubicBezTo>
                    <a:moveTo>
                      <a:pt x="425" y="341"/>
                    </a:moveTo>
                    <a:cubicBezTo>
                      <a:pt x="425" y="324"/>
                      <a:pt x="425" y="324"/>
                      <a:pt x="425" y="324"/>
                    </a:cubicBezTo>
                    <a:cubicBezTo>
                      <a:pt x="430" y="323"/>
                      <a:pt x="435" y="321"/>
                      <a:pt x="439" y="318"/>
                    </a:cubicBezTo>
                    <a:cubicBezTo>
                      <a:pt x="444" y="316"/>
                      <a:pt x="448" y="313"/>
                      <a:pt x="451" y="311"/>
                    </a:cubicBezTo>
                    <a:cubicBezTo>
                      <a:pt x="463" y="311"/>
                      <a:pt x="463" y="311"/>
                      <a:pt x="463" y="311"/>
                    </a:cubicBezTo>
                    <a:cubicBezTo>
                      <a:pt x="463" y="402"/>
                      <a:pt x="463" y="402"/>
                      <a:pt x="463" y="402"/>
                    </a:cubicBezTo>
                    <a:cubicBezTo>
                      <a:pt x="444" y="402"/>
                      <a:pt x="444" y="402"/>
                      <a:pt x="444" y="402"/>
                    </a:cubicBezTo>
                    <a:cubicBezTo>
                      <a:pt x="444" y="333"/>
                      <a:pt x="444" y="333"/>
                      <a:pt x="444" y="333"/>
                    </a:cubicBezTo>
                    <a:cubicBezTo>
                      <a:pt x="443" y="334"/>
                      <a:pt x="441" y="335"/>
                      <a:pt x="440" y="336"/>
                    </a:cubicBezTo>
                    <a:cubicBezTo>
                      <a:pt x="438" y="336"/>
                      <a:pt x="437" y="337"/>
                      <a:pt x="435" y="338"/>
                    </a:cubicBezTo>
                    <a:cubicBezTo>
                      <a:pt x="433" y="339"/>
                      <a:pt x="432" y="339"/>
                      <a:pt x="430" y="340"/>
                    </a:cubicBezTo>
                    <a:cubicBezTo>
                      <a:pt x="428" y="340"/>
                      <a:pt x="426" y="340"/>
                      <a:pt x="425" y="341"/>
                    </a:cubicBezTo>
                    <a:moveTo>
                      <a:pt x="793" y="341"/>
                    </a:moveTo>
                    <a:cubicBezTo>
                      <a:pt x="793" y="324"/>
                      <a:pt x="793" y="324"/>
                      <a:pt x="793" y="324"/>
                    </a:cubicBezTo>
                    <a:cubicBezTo>
                      <a:pt x="798" y="323"/>
                      <a:pt x="803" y="321"/>
                      <a:pt x="807" y="318"/>
                    </a:cubicBezTo>
                    <a:cubicBezTo>
                      <a:pt x="812" y="316"/>
                      <a:pt x="816" y="313"/>
                      <a:pt x="820" y="311"/>
                    </a:cubicBezTo>
                    <a:cubicBezTo>
                      <a:pt x="832" y="311"/>
                      <a:pt x="832" y="311"/>
                      <a:pt x="832" y="311"/>
                    </a:cubicBezTo>
                    <a:cubicBezTo>
                      <a:pt x="832" y="402"/>
                      <a:pt x="832" y="402"/>
                      <a:pt x="832" y="402"/>
                    </a:cubicBezTo>
                    <a:cubicBezTo>
                      <a:pt x="812" y="402"/>
                      <a:pt x="812" y="402"/>
                      <a:pt x="812" y="402"/>
                    </a:cubicBezTo>
                    <a:cubicBezTo>
                      <a:pt x="812" y="333"/>
                      <a:pt x="812" y="333"/>
                      <a:pt x="812" y="333"/>
                    </a:cubicBezTo>
                    <a:cubicBezTo>
                      <a:pt x="811" y="334"/>
                      <a:pt x="809" y="335"/>
                      <a:pt x="808" y="336"/>
                    </a:cubicBezTo>
                    <a:cubicBezTo>
                      <a:pt x="807" y="336"/>
                      <a:pt x="805" y="337"/>
                      <a:pt x="803" y="338"/>
                    </a:cubicBezTo>
                    <a:cubicBezTo>
                      <a:pt x="802" y="339"/>
                      <a:pt x="800" y="339"/>
                      <a:pt x="798" y="340"/>
                    </a:cubicBezTo>
                    <a:cubicBezTo>
                      <a:pt x="796" y="340"/>
                      <a:pt x="795" y="340"/>
                      <a:pt x="793" y="341"/>
                    </a:cubicBezTo>
                    <a:moveTo>
                      <a:pt x="866" y="341"/>
                    </a:moveTo>
                    <a:cubicBezTo>
                      <a:pt x="866" y="324"/>
                      <a:pt x="866" y="324"/>
                      <a:pt x="866" y="324"/>
                    </a:cubicBezTo>
                    <a:cubicBezTo>
                      <a:pt x="872" y="323"/>
                      <a:pt x="876" y="321"/>
                      <a:pt x="881" y="318"/>
                    </a:cubicBezTo>
                    <a:cubicBezTo>
                      <a:pt x="885" y="316"/>
                      <a:pt x="890" y="313"/>
                      <a:pt x="893" y="311"/>
                    </a:cubicBezTo>
                    <a:cubicBezTo>
                      <a:pt x="905" y="311"/>
                      <a:pt x="905" y="311"/>
                      <a:pt x="905" y="311"/>
                    </a:cubicBezTo>
                    <a:cubicBezTo>
                      <a:pt x="905" y="402"/>
                      <a:pt x="905" y="402"/>
                      <a:pt x="905" y="402"/>
                    </a:cubicBezTo>
                    <a:cubicBezTo>
                      <a:pt x="885" y="402"/>
                      <a:pt x="885" y="402"/>
                      <a:pt x="885" y="402"/>
                    </a:cubicBezTo>
                    <a:cubicBezTo>
                      <a:pt x="885" y="333"/>
                      <a:pt x="885" y="333"/>
                      <a:pt x="885" y="333"/>
                    </a:cubicBezTo>
                    <a:cubicBezTo>
                      <a:pt x="884" y="334"/>
                      <a:pt x="883" y="335"/>
                      <a:pt x="882" y="336"/>
                    </a:cubicBezTo>
                    <a:cubicBezTo>
                      <a:pt x="880" y="336"/>
                      <a:pt x="879" y="337"/>
                      <a:pt x="877" y="338"/>
                    </a:cubicBezTo>
                    <a:cubicBezTo>
                      <a:pt x="875" y="339"/>
                      <a:pt x="874" y="339"/>
                      <a:pt x="872" y="340"/>
                    </a:cubicBezTo>
                    <a:cubicBezTo>
                      <a:pt x="870" y="340"/>
                      <a:pt x="868" y="340"/>
                      <a:pt x="866" y="341"/>
                    </a:cubicBezTo>
                    <a:moveTo>
                      <a:pt x="940" y="341"/>
                    </a:moveTo>
                    <a:cubicBezTo>
                      <a:pt x="940" y="324"/>
                      <a:pt x="940" y="324"/>
                      <a:pt x="940" y="324"/>
                    </a:cubicBezTo>
                    <a:cubicBezTo>
                      <a:pt x="945" y="323"/>
                      <a:pt x="950" y="321"/>
                      <a:pt x="955" y="318"/>
                    </a:cubicBezTo>
                    <a:cubicBezTo>
                      <a:pt x="959" y="316"/>
                      <a:pt x="963" y="313"/>
                      <a:pt x="967" y="311"/>
                    </a:cubicBezTo>
                    <a:cubicBezTo>
                      <a:pt x="979" y="311"/>
                      <a:pt x="979" y="311"/>
                      <a:pt x="979" y="311"/>
                    </a:cubicBezTo>
                    <a:cubicBezTo>
                      <a:pt x="979" y="402"/>
                      <a:pt x="979" y="402"/>
                      <a:pt x="979" y="402"/>
                    </a:cubicBezTo>
                    <a:cubicBezTo>
                      <a:pt x="959" y="402"/>
                      <a:pt x="959" y="402"/>
                      <a:pt x="959" y="402"/>
                    </a:cubicBezTo>
                    <a:cubicBezTo>
                      <a:pt x="959" y="333"/>
                      <a:pt x="959" y="333"/>
                      <a:pt x="959" y="333"/>
                    </a:cubicBezTo>
                    <a:cubicBezTo>
                      <a:pt x="958" y="334"/>
                      <a:pt x="957" y="335"/>
                      <a:pt x="955" y="336"/>
                    </a:cubicBezTo>
                    <a:cubicBezTo>
                      <a:pt x="954" y="336"/>
                      <a:pt x="952" y="337"/>
                      <a:pt x="951" y="338"/>
                    </a:cubicBezTo>
                    <a:cubicBezTo>
                      <a:pt x="949" y="339"/>
                      <a:pt x="947" y="339"/>
                      <a:pt x="945" y="340"/>
                    </a:cubicBezTo>
                    <a:cubicBezTo>
                      <a:pt x="944" y="340"/>
                      <a:pt x="942" y="340"/>
                      <a:pt x="940" y="341"/>
                    </a:cubicBezTo>
                    <a:moveTo>
                      <a:pt x="300" y="250"/>
                    </a:moveTo>
                    <a:cubicBezTo>
                      <a:pt x="279" y="250"/>
                      <a:pt x="268" y="235"/>
                      <a:pt x="268" y="205"/>
                    </a:cubicBezTo>
                    <a:cubicBezTo>
                      <a:pt x="268" y="190"/>
                      <a:pt x="271" y="178"/>
                      <a:pt x="277" y="170"/>
                    </a:cubicBezTo>
                    <a:cubicBezTo>
                      <a:pt x="283" y="162"/>
                      <a:pt x="291" y="157"/>
                      <a:pt x="302" y="157"/>
                    </a:cubicBezTo>
                    <a:cubicBezTo>
                      <a:pt x="323" y="157"/>
                      <a:pt x="333" y="173"/>
                      <a:pt x="333" y="203"/>
                    </a:cubicBezTo>
                    <a:cubicBezTo>
                      <a:pt x="333" y="218"/>
                      <a:pt x="331" y="230"/>
                      <a:pt x="325" y="238"/>
                    </a:cubicBezTo>
                    <a:cubicBezTo>
                      <a:pt x="319" y="246"/>
                      <a:pt x="311" y="250"/>
                      <a:pt x="300" y="250"/>
                    </a:cubicBezTo>
                    <a:moveTo>
                      <a:pt x="374" y="250"/>
                    </a:moveTo>
                    <a:cubicBezTo>
                      <a:pt x="353" y="250"/>
                      <a:pt x="342" y="235"/>
                      <a:pt x="342" y="205"/>
                    </a:cubicBezTo>
                    <a:cubicBezTo>
                      <a:pt x="342" y="190"/>
                      <a:pt x="345" y="178"/>
                      <a:pt x="351" y="170"/>
                    </a:cubicBezTo>
                    <a:cubicBezTo>
                      <a:pt x="357" y="162"/>
                      <a:pt x="365" y="157"/>
                      <a:pt x="376" y="157"/>
                    </a:cubicBezTo>
                    <a:cubicBezTo>
                      <a:pt x="397" y="157"/>
                      <a:pt x="407" y="173"/>
                      <a:pt x="407" y="203"/>
                    </a:cubicBezTo>
                    <a:cubicBezTo>
                      <a:pt x="407" y="218"/>
                      <a:pt x="404" y="230"/>
                      <a:pt x="399" y="238"/>
                    </a:cubicBezTo>
                    <a:cubicBezTo>
                      <a:pt x="393" y="246"/>
                      <a:pt x="385" y="250"/>
                      <a:pt x="374" y="250"/>
                    </a:cubicBezTo>
                    <a:moveTo>
                      <a:pt x="204" y="187"/>
                    </a:moveTo>
                    <a:cubicBezTo>
                      <a:pt x="204" y="170"/>
                      <a:pt x="204" y="170"/>
                      <a:pt x="204" y="170"/>
                    </a:cubicBezTo>
                    <a:cubicBezTo>
                      <a:pt x="209" y="169"/>
                      <a:pt x="214" y="167"/>
                      <a:pt x="218" y="165"/>
                    </a:cubicBezTo>
                    <a:cubicBezTo>
                      <a:pt x="223" y="162"/>
                      <a:pt x="227" y="160"/>
                      <a:pt x="231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3" y="249"/>
                      <a:pt x="243" y="249"/>
                      <a:pt x="243" y="249"/>
                    </a:cubicBezTo>
                    <a:cubicBezTo>
                      <a:pt x="223" y="249"/>
                      <a:pt x="223" y="249"/>
                      <a:pt x="223" y="249"/>
                    </a:cubicBezTo>
                    <a:cubicBezTo>
                      <a:pt x="223" y="179"/>
                      <a:pt x="223" y="179"/>
                      <a:pt x="223" y="179"/>
                    </a:cubicBezTo>
                    <a:cubicBezTo>
                      <a:pt x="222" y="180"/>
                      <a:pt x="220" y="181"/>
                      <a:pt x="219" y="182"/>
                    </a:cubicBezTo>
                    <a:cubicBezTo>
                      <a:pt x="218" y="183"/>
                      <a:pt x="216" y="184"/>
                      <a:pt x="214" y="184"/>
                    </a:cubicBezTo>
                    <a:cubicBezTo>
                      <a:pt x="213" y="185"/>
                      <a:pt x="211" y="186"/>
                      <a:pt x="209" y="186"/>
                    </a:cubicBezTo>
                    <a:cubicBezTo>
                      <a:pt x="207" y="187"/>
                      <a:pt x="206" y="187"/>
                      <a:pt x="204" y="187"/>
                    </a:cubicBezTo>
                    <a:moveTo>
                      <a:pt x="425" y="187"/>
                    </a:moveTo>
                    <a:cubicBezTo>
                      <a:pt x="425" y="170"/>
                      <a:pt x="425" y="170"/>
                      <a:pt x="425" y="170"/>
                    </a:cubicBezTo>
                    <a:cubicBezTo>
                      <a:pt x="430" y="169"/>
                      <a:pt x="435" y="167"/>
                      <a:pt x="439" y="165"/>
                    </a:cubicBezTo>
                    <a:cubicBezTo>
                      <a:pt x="444" y="162"/>
                      <a:pt x="448" y="160"/>
                      <a:pt x="451" y="157"/>
                    </a:cubicBezTo>
                    <a:cubicBezTo>
                      <a:pt x="463" y="157"/>
                      <a:pt x="463" y="157"/>
                      <a:pt x="463" y="157"/>
                    </a:cubicBezTo>
                    <a:cubicBezTo>
                      <a:pt x="463" y="249"/>
                      <a:pt x="463" y="249"/>
                      <a:pt x="463" y="249"/>
                    </a:cubicBezTo>
                    <a:cubicBezTo>
                      <a:pt x="444" y="249"/>
                      <a:pt x="444" y="249"/>
                      <a:pt x="444" y="249"/>
                    </a:cubicBezTo>
                    <a:cubicBezTo>
                      <a:pt x="444" y="179"/>
                      <a:pt x="444" y="179"/>
                      <a:pt x="444" y="179"/>
                    </a:cubicBezTo>
                    <a:cubicBezTo>
                      <a:pt x="443" y="180"/>
                      <a:pt x="441" y="181"/>
                      <a:pt x="440" y="182"/>
                    </a:cubicBezTo>
                    <a:cubicBezTo>
                      <a:pt x="438" y="183"/>
                      <a:pt x="437" y="184"/>
                      <a:pt x="435" y="184"/>
                    </a:cubicBezTo>
                    <a:cubicBezTo>
                      <a:pt x="433" y="185"/>
                      <a:pt x="432" y="186"/>
                      <a:pt x="430" y="186"/>
                    </a:cubicBezTo>
                    <a:cubicBezTo>
                      <a:pt x="428" y="187"/>
                      <a:pt x="426" y="187"/>
                      <a:pt x="425" y="187"/>
                    </a:cubicBezTo>
                    <a:moveTo>
                      <a:pt x="498" y="187"/>
                    </a:moveTo>
                    <a:cubicBezTo>
                      <a:pt x="498" y="170"/>
                      <a:pt x="498" y="170"/>
                      <a:pt x="498" y="170"/>
                    </a:cubicBezTo>
                    <a:cubicBezTo>
                      <a:pt x="503" y="169"/>
                      <a:pt x="508" y="167"/>
                      <a:pt x="513" y="165"/>
                    </a:cubicBezTo>
                    <a:cubicBezTo>
                      <a:pt x="517" y="162"/>
                      <a:pt x="521" y="160"/>
                      <a:pt x="525" y="157"/>
                    </a:cubicBezTo>
                    <a:cubicBezTo>
                      <a:pt x="537" y="157"/>
                      <a:pt x="537" y="157"/>
                      <a:pt x="537" y="157"/>
                    </a:cubicBezTo>
                    <a:cubicBezTo>
                      <a:pt x="537" y="249"/>
                      <a:pt x="537" y="249"/>
                      <a:pt x="537" y="249"/>
                    </a:cubicBezTo>
                    <a:cubicBezTo>
                      <a:pt x="517" y="249"/>
                      <a:pt x="517" y="249"/>
                      <a:pt x="517" y="249"/>
                    </a:cubicBezTo>
                    <a:cubicBezTo>
                      <a:pt x="517" y="179"/>
                      <a:pt x="517" y="179"/>
                      <a:pt x="517" y="179"/>
                    </a:cubicBezTo>
                    <a:cubicBezTo>
                      <a:pt x="516" y="180"/>
                      <a:pt x="515" y="181"/>
                      <a:pt x="514" y="182"/>
                    </a:cubicBezTo>
                    <a:cubicBezTo>
                      <a:pt x="512" y="183"/>
                      <a:pt x="510" y="184"/>
                      <a:pt x="509" y="184"/>
                    </a:cubicBezTo>
                    <a:cubicBezTo>
                      <a:pt x="507" y="185"/>
                      <a:pt x="505" y="186"/>
                      <a:pt x="504" y="186"/>
                    </a:cubicBezTo>
                    <a:cubicBezTo>
                      <a:pt x="502" y="187"/>
                      <a:pt x="500" y="187"/>
                      <a:pt x="498" y="187"/>
                    </a:cubicBezTo>
                    <a:moveTo>
                      <a:pt x="572" y="187"/>
                    </a:moveTo>
                    <a:cubicBezTo>
                      <a:pt x="572" y="170"/>
                      <a:pt x="572" y="170"/>
                      <a:pt x="572" y="170"/>
                    </a:cubicBezTo>
                    <a:cubicBezTo>
                      <a:pt x="577" y="169"/>
                      <a:pt x="582" y="167"/>
                      <a:pt x="586" y="165"/>
                    </a:cubicBezTo>
                    <a:cubicBezTo>
                      <a:pt x="591" y="162"/>
                      <a:pt x="595" y="160"/>
                      <a:pt x="599" y="157"/>
                    </a:cubicBezTo>
                    <a:cubicBezTo>
                      <a:pt x="611" y="157"/>
                      <a:pt x="611" y="157"/>
                      <a:pt x="611" y="157"/>
                    </a:cubicBezTo>
                    <a:cubicBezTo>
                      <a:pt x="611" y="249"/>
                      <a:pt x="611" y="249"/>
                      <a:pt x="611" y="249"/>
                    </a:cubicBezTo>
                    <a:cubicBezTo>
                      <a:pt x="591" y="249"/>
                      <a:pt x="591" y="249"/>
                      <a:pt x="591" y="249"/>
                    </a:cubicBezTo>
                    <a:cubicBezTo>
                      <a:pt x="591" y="179"/>
                      <a:pt x="591" y="179"/>
                      <a:pt x="591" y="179"/>
                    </a:cubicBezTo>
                    <a:cubicBezTo>
                      <a:pt x="590" y="180"/>
                      <a:pt x="589" y="181"/>
                      <a:pt x="587" y="182"/>
                    </a:cubicBezTo>
                    <a:cubicBezTo>
                      <a:pt x="586" y="183"/>
                      <a:pt x="584" y="184"/>
                      <a:pt x="582" y="184"/>
                    </a:cubicBezTo>
                    <a:cubicBezTo>
                      <a:pt x="581" y="185"/>
                      <a:pt x="579" y="186"/>
                      <a:pt x="577" y="186"/>
                    </a:cubicBezTo>
                    <a:cubicBezTo>
                      <a:pt x="575" y="187"/>
                      <a:pt x="574" y="187"/>
                      <a:pt x="572" y="187"/>
                    </a:cubicBezTo>
                    <a:moveTo>
                      <a:pt x="646" y="187"/>
                    </a:moveTo>
                    <a:cubicBezTo>
                      <a:pt x="646" y="170"/>
                      <a:pt x="646" y="170"/>
                      <a:pt x="646" y="170"/>
                    </a:cubicBezTo>
                    <a:cubicBezTo>
                      <a:pt x="651" y="169"/>
                      <a:pt x="655" y="167"/>
                      <a:pt x="660" y="165"/>
                    </a:cubicBezTo>
                    <a:cubicBezTo>
                      <a:pt x="665" y="162"/>
                      <a:pt x="669" y="160"/>
                      <a:pt x="672" y="157"/>
                    </a:cubicBezTo>
                    <a:cubicBezTo>
                      <a:pt x="684" y="157"/>
                      <a:pt x="684" y="157"/>
                      <a:pt x="684" y="157"/>
                    </a:cubicBezTo>
                    <a:cubicBezTo>
                      <a:pt x="684" y="249"/>
                      <a:pt x="684" y="249"/>
                      <a:pt x="684" y="249"/>
                    </a:cubicBezTo>
                    <a:cubicBezTo>
                      <a:pt x="665" y="249"/>
                      <a:pt x="665" y="249"/>
                      <a:pt x="665" y="249"/>
                    </a:cubicBezTo>
                    <a:cubicBezTo>
                      <a:pt x="665" y="179"/>
                      <a:pt x="665" y="179"/>
                      <a:pt x="665" y="179"/>
                    </a:cubicBezTo>
                    <a:cubicBezTo>
                      <a:pt x="664" y="180"/>
                      <a:pt x="662" y="181"/>
                      <a:pt x="661" y="182"/>
                    </a:cubicBezTo>
                    <a:cubicBezTo>
                      <a:pt x="659" y="183"/>
                      <a:pt x="658" y="184"/>
                      <a:pt x="656" y="184"/>
                    </a:cubicBezTo>
                    <a:cubicBezTo>
                      <a:pt x="654" y="185"/>
                      <a:pt x="653" y="186"/>
                      <a:pt x="651" y="186"/>
                    </a:cubicBezTo>
                    <a:cubicBezTo>
                      <a:pt x="649" y="187"/>
                      <a:pt x="647" y="187"/>
                      <a:pt x="646" y="187"/>
                    </a:cubicBezTo>
                    <a:moveTo>
                      <a:pt x="719" y="187"/>
                    </a:moveTo>
                    <a:cubicBezTo>
                      <a:pt x="719" y="170"/>
                      <a:pt x="719" y="170"/>
                      <a:pt x="719" y="170"/>
                    </a:cubicBezTo>
                    <a:cubicBezTo>
                      <a:pt x="724" y="169"/>
                      <a:pt x="729" y="167"/>
                      <a:pt x="734" y="165"/>
                    </a:cubicBezTo>
                    <a:cubicBezTo>
                      <a:pt x="738" y="162"/>
                      <a:pt x="742" y="160"/>
                      <a:pt x="746" y="157"/>
                    </a:cubicBezTo>
                    <a:cubicBezTo>
                      <a:pt x="758" y="157"/>
                      <a:pt x="758" y="157"/>
                      <a:pt x="758" y="157"/>
                    </a:cubicBezTo>
                    <a:cubicBezTo>
                      <a:pt x="758" y="249"/>
                      <a:pt x="758" y="249"/>
                      <a:pt x="758" y="249"/>
                    </a:cubicBezTo>
                    <a:cubicBezTo>
                      <a:pt x="738" y="249"/>
                      <a:pt x="738" y="249"/>
                      <a:pt x="738" y="249"/>
                    </a:cubicBezTo>
                    <a:cubicBezTo>
                      <a:pt x="738" y="179"/>
                      <a:pt x="738" y="179"/>
                      <a:pt x="738" y="179"/>
                    </a:cubicBezTo>
                    <a:cubicBezTo>
                      <a:pt x="737" y="180"/>
                      <a:pt x="736" y="181"/>
                      <a:pt x="734" y="182"/>
                    </a:cubicBezTo>
                    <a:cubicBezTo>
                      <a:pt x="733" y="183"/>
                      <a:pt x="731" y="184"/>
                      <a:pt x="730" y="184"/>
                    </a:cubicBezTo>
                    <a:cubicBezTo>
                      <a:pt x="728" y="185"/>
                      <a:pt x="726" y="186"/>
                      <a:pt x="724" y="186"/>
                    </a:cubicBezTo>
                    <a:cubicBezTo>
                      <a:pt x="723" y="187"/>
                      <a:pt x="721" y="187"/>
                      <a:pt x="719" y="187"/>
                    </a:cubicBezTo>
                    <a:moveTo>
                      <a:pt x="498" y="33"/>
                    </a:moveTo>
                    <a:cubicBezTo>
                      <a:pt x="498" y="17"/>
                      <a:pt x="498" y="17"/>
                      <a:pt x="498" y="17"/>
                    </a:cubicBezTo>
                    <a:cubicBezTo>
                      <a:pt x="503" y="15"/>
                      <a:pt x="508" y="13"/>
                      <a:pt x="513" y="11"/>
                    </a:cubicBezTo>
                    <a:cubicBezTo>
                      <a:pt x="517" y="9"/>
                      <a:pt x="521" y="6"/>
                      <a:pt x="525" y="3"/>
                    </a:cubicBezTo>
                    <a:cubicBezTo>
                      <a:pt x="537" y="3"/>
                      <a:pt x="537" y="3"/>
                      <a:pt x="537" y="3"/>
                    </a:cubicBezTo>
                    <a:cubicBezTo>
                      <a:pt x="537" y="95"/>
                      <a:pt x="537" y="95"/>
                      <a:pt x="537" y="95"/>
                    </a:cubicBezTo>
                    <a:cubicBezTo>
                      <a:pt x="517" y="95"/>
                      <a:pt x="517" y="95"/>
                      <a:pt x="517" y="95"/>
                    </a:cubicBezTo>
                    <a:cubicBezTo>
                      <a:pt x="517" y="26"/>
                      <a:pt x="517" y="26"/>
                      <a:pt x="517" y="26"/>
                    </a:cubicBezTo>
                    <a:cubicBezTo>
                      <a:pt x="516" y="27"/>
                      <a:pt x="515" y="28"/>
                      <a:pt x="514" y="28"/>
                    </a:cubicBezTo>
                    <a:cubicBezTo>
                      <a:pt x="512" y="29"/>
                      <a:pt x="510" y="30"/>
                      <a:pt x="509" y="31"/>
                    </a:cubicBezTo>
                    <a:cubicBezTo>
                      <a:pt x="507" y="31"/>
                      <a:pt x="505" y="32"/>
                      <a:pt x="504" y="32"/>
                    </a:cubicBezTo>
                    <a:cubicBezTo>
                      <a:pt x="502" y="33"/>
                      <a:pt x="500" y="33"/>
                      <a:pt x="498" y="33"/>
                    </a:cubicBezTo>
                    <a:moveTo>
                      <a:pt x="523" y="0"/>
                    </a:moveTo>
                    <a:cubicBezTo>
                      <a:pt x="503" y="0"/>
                      <a:pt x="483" y="3"/>
                      <a:pt x="463" y="7"/>
                    </a:cubicBezTo>
                    <a:cubicBezTo>
                      <a:pt x="475" y="13"/>
                      <a:pt x="481" y="27"/>
                      <a:pt x="481" y="50"/>
                    </a:cubicBezTo>
                    <a:cubicBezTo>
                      <a:pt x="481" y="65"/>
                      <a:pt x="478" y="76"/>
                      <a:pt x="472" y="84"/>
                    </a:cubicBezTo>
                    <a:cubicBezTo>
                      <a:pt x="467" y="93"/>
                      <a:pt x="458" y="97"/>
                      <a:pt x="448" y="97"/>
                    </a:cubicBezTo>
                    <a:cubicBezTo>
                      <a:pt x="426" y="97"/>
                      <a:pt x="416" y="82"/>
                      <a:pt x="416" y="52"/>
                    </a:cubicBezTo>
                    <a:cubicBezTo>
                      <a:pt x="416" y="38"/>
                      <a:pt x="418" y="28"/>
                      <a:pt x="422" y="20"/>
                    </a:cubicBezTo>
                    <a:cubicBezTo>
                      <a:pt x="411" y="24"/>
                      <a:pt x="400" y="29"/>
                      <a:pt x="390" y="35"/>
                    </a:cubicBezTo>
                    <a:cubicBezTo>
                      <a:pt x="390" y="95"/>
                      <a:pt x="390" y="95"/>
                      <a:pt x="390" y="95"/>
                    </a:cubicBezTo>
                    <a:cubicBezTo>
                      <a:pt x="370" y="95"/>
                      <a:pt x="370" y="95"/>
                      <a:pt x="370" y="95"/>
                    </a:cubicBezTo>
                    <a:cubicBezTo>
                      <a:pt x="370" y="47"/>
                      <a:pt x="370" y="47"/>
                      <a:pt x="370" y="47"/>
                    </a:cubicBezTo>
                    <a:cubicBezTo>
                      <a:pt x="356" y="57"/>
                      <a:pt x="343" y="68"/>
                      <a:pt x="330" y="80"/>
                    </a:cubicBezTo>
                    <a:cubicBezTo>
                      <a:pt x="306" y="109"/>
                      <a:pt x="306" y="109"/>
                      <a:pt x="306" y="109"/>
                    </a:cubicBezTo>
                    <a:cubicBezTo>
                      <a:pt x="278" y="112"/>
                      <a:pt x="278" y="112"/>
                      <a:pt x="278" y="112"/>
                    </a:cubicBezTo>
                    <a:cubicBezTo>
                      <a:pt x="236" y="121"/>
                      <a:pt x="198" y="142"/>
                      <a:pt x="169" y="172"/>
                    </a:cubicBezTo>
                    <a:cubicBezTo>
                      <a:pt x="169" y="249"/>
                      <a:pt x="169" y="249"/>
                      <a:pt x="169" y="249"/>
                    </a:cubicBezTo>
                    <a:cubicBezTo>
                      <a:pt x="149" y="249"/>
                      <a:pt x="149" y="249"/>
                      <a:pt x="149" y="249"/>
                    </a:cubicBezTo>
                    <a:cubicBezTo>
                      <a:pt x="149" y="195"/>
                      <a:pt x="149" y="195"/>
                      <a:pt x="149" y="195"/>
                    </a:cubicBezTo>
                    <a:cubicBezTo>
                      <a:pt x="132" y="219"/>
                      <a:pt x="119" y="247"/>
                      <a:pt x="113" y="277"/>
                    </a:cubicBezTo>
                    <a:cubicBezTo>
                      <a:pt x="112" y="283"/>
                      <a:pt x="112" y="283"/>
                      <a:pt x="112" y="283"/>
                    </a:cubicBezTo>
                    <a:cubicBezTo>
                      <a:pt x="106" y="284"/>
                      <a:pt x="106" y="284"/>
                      <a:pt x="106" y="284"/>
                    </a:cubicBezTo>
                    <a:cubicBezTo>
                      <a:pt x="71" y="291"/>
                      <a:pt x="41" y="312"/>
                      <a:pt x="22" y="341"/>
                    </a:cubicBezTo>
                    <a:cubicBezTo>
                      <a:pt x="22" y="402"/>
                      <a:pt x="22" y="402"/>
                      <a:pt x="22" y="402"/>
                    </a:cubicBezTo>
                    <a:cubicBezTo>
                      <a:pt x="2" y="402"/>
                      <a:pt x="2" y="402"/>
                      <a:pt x="2" y="402"/>
                    </a:cubicBezTo>
                    <a:cubicBezTo>
                      <a:pt x="2" y="390"/>
                      <a:pt x="2" y="390"/>
                      <a:pt x="2" y="390"/>
                    </a:cubicBezTo>
                    <a:cubicBezTo>
                      <a:pt x="1" y="398"/>
                      <a:pt x="0" y="406"/>
                      <a:pt x="0" y="414"/>
                    </a:cubicBezTo>
                    <a:cubicBezTo>
                      <a:pt x="0" y="432"/>
                      <a:pt x="3" y="449"/>
                      <a:pt x="10" y="465"/>
                    </a:cubicBezTo>
                    <a:cubicBezTo>
                      <a:pt x="29" y="466"/>
                      <a:pt x="38" y="480"/>
                      <a:pt x="39" y="508"/>
                    </a:cubicBezTo>
                    <a:cubicBezTo>
                      <a:pt x="50" y="518"/>
                      <a:pt x="62" y="527"/>
                      <a:pt x="76" y="534"/>
                    </a:cubicBezTo>
                    <a:cubicBezTo>
                      <a:pt x="76" y="486"/>
                      <a:pt x="76" y="486"/>
                      <a:pt x="76" y="486"/>
                    </a:cubicBezTo>
                    <a:cubicBezTo>
                      <a:pt x="75" y="487"/>
                      <a:pt x="73" y="488"/>
                      <a:pt x="72" y="489"/>
                    </a:cubicBezTo>
                    <a:cubicBezTo>
                      <a:pt x="70" y="490"/>
                      <a:pt x="69" y="491"/>
                      <a:pt x="67" y="491"/>
                    </a:cubicBezTo>
                    <a:cubicBezTo>
                      <a:pt x="65" y="492"/>
                      <a:pt x="64" y="493"/>
                      <a:pt x="62" y="493"/>
                    </a:cubicBezTo>
                    <a:cubicBezTo>
                      <a:pt x="60" y="494"/>
                      <a:pt x="58" y="494"/>
                      <a:pt x="57" y="494"/>
                    </a:cubicBezTo>
                    <a:cubicBezTo>
                      <a:pt x="57" y="478"/>
                      <a:pt x="57" y="478"/>
                      <a:pt x="57" y="478"/>
                    </a:cubicBezTo>
                    <a:cubicBezTo>
                      <a:pt x="62" y="476"/>
                      <a:pt x="66" y="474"/>
                      <a:pt x="71" y="472"/>
                    </a:cubicBezTo>
                    <a:cubicBezTo>
                      <a:pt x="76" y="470"/>
                      <a:pt x="80" y="467"/>
                      <a:pt x="83" y="464"/>
                    </a:cubicBezTo>
                    <a:cubicBezTo>
                      <a:pt x="95" y="464"/>
                      <a:pt x="95" y="464"/>
                      <a:pt x="95" y="464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107" y="545"/>
                      <a:pt x="120" y="547"/>
                      <a:pt x="133" y="547"/>
                    </a:cubicBezTo>
                    <a:cubicBezTo>
                      <a:pt x="140" y="546"/>
                      <a:pt x="140" y="546"/>
                      <a:pt x="140" y="546"/>
                    </a:cubicBezTo>
                    <a:cubicBezTo>
                      <a:pt x="140" y="547"/>
                      <a:pt x="140" y="547"/>
                      <a:pt x="140" y="547"/>
                    </a:cubicBezTo>
                    <a:cubicBezTo>
                      <a:pt x="149" y="547"/>
                      <a:pt x="149" y="547"/>
                      <a:pt x="149" y="547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8" y="487"/>
                      <a:pt x="147" y="488"/>
                      <a:pt x="145" y="489"/>
                    </a:cubicBezTo>
                    <a:cubicBezTo>
                      <a:pt x="144" y="490"/>
                      <a:pt x="142" y="491"/>
                      <a:pt x="141" y="491"/>
                    </a:cubicBezTo>
                    <a:cubicBezTo>
                      <a:pt x="139" y="492"/>
                      <a:pt x="137" y="493"/>
                      <a:pt x="135" y="493"/>
                    </a:cubicBezTo>
                    <a:cubicBezTo>
                      <a:pt x="134" y="494"/>
                      <a:pt x="132" y="494"/>
                      <a:pt x="130" y="494"/>
                    </a:cubicBezTo>
                    <a:cubicBezTo>
                      <a:pt x="130" y="478"/>
                      <a:pt x="130" y="478"/>
                      <a:pt x="130" y="478"/>
                    </a:cubicBezTo>
                    <a:cubicBezTo>
                      <a:pt x="135" y="476"/>
                      <a:pt x="140" y="474"/>
                      <a:pt x="145" y="472"/>
                    </a:cubicBezTo>
                    <a:cubicBezTo>
                      <a:pt x="149" y="470"/>
                      <a:pt x="153" y="467"/>
                      <a:pt x="157" y="464"/>
                    </a:cubicBezTo>
                    <a:cubicBezTo>
                      <a:pt x="169" y="464"/>
                      <a:pt x="169" y="464"/>
                      <a:pt x="169" y="464"/>
                    </a:cubicBezTo>
                    <a:cubicBezTo>
                      <a:pt x="169" y="547"/>
                      <a:pt x="169" y="547"/>
                      <a:pt x="169" y="547"/>
                    </a:cubicBezTo>
                    <a:cubicBezTo>
                      <a:pt x="223" y="547"/>
                      <a:pt x="223" y="547"/>
                      <a:pt x="223" y="547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2" y="487"/>
                      <a:pt x="220" y="488"/>
                      <a:pt x="219" y="489"/>
                    </a:cubicBezTo>
                    <a:cubicBezTo>
                      <a:pt x="218" y="490"/>
                      <a:pt x="216" y="491"/>
                      <a:pt x="214" y="491"/>
                    </a:cubicBezTo>
                    <a:cubicBezTo>
                      <a:pt x="213" y="492"/>
                      <a:pt x="211" y="493"/>
                      <a:pt x="209" y="493"/>
                    </a:cubicBezTo>
                    <a:cubicBezTo>
                      <a:pt x="207" y="494"/>
                      <a:pt x="206" y="494"/>
                      <a:pt x="204" y="494"/>
                    </a:cubicBezTo>
                    <a:cubicBezTo>
                      <a:pt x="204" y="478"/>
                      <a:pt x="204" y="478"/>
                      <a:pt x="204" y="478"/>
                    </a:cubicBezTo>
                    <a:cubicBezTo>
                      <a:pt x="209" y="476"/>
                      <a:pt x="214" y="474"/>
                      <a:pt x="218" y="472"/>
                    </a:cubicBezTo>
                    <a:cubicBezTo>
                      <a:pt x="223" y="470"/>
                      <a:pt x="227" y="467"/>
                      <a:pt x="231" y="464"/>
                    </a:cubicBezTo>
                    <a:cubicBezTo>
                      <a:pt x="243" y="464"/>
                      <a:pt x="243" y="464"/>
                      <a:pt x="243" y="464"/>
                    </a:cubicBezTo>
                    <a:cubicBezTo>
                      <a:pt x="243" y="547"/>
                      <a:pt x="243" y="547"/>
                      <a:pt x="243" y="547"/>
                    </a:cubicBezTo>
                    <a:cubicBezTo>
                      <a:pt x="296" y="547"/>
                      <a:pt x="296" y="547"/>
                      <a:pt x="296" y="547"/>
                    </a:cubicBezTo>
                    <a:cubicBezTo>
                      <a:pt x="296" y="486"/>
                      <a:pt x="296" y="486"/>
                      <a:pt x="296" y="486"/>
                    </a:cubicBezTo>
                    <a:cubicBezTo>
                      <a:pt x="295" y="487"/>
                      <a:pt x="294" y="488"/>
                      <a:pt x="293" y="489"/>
                    </a:cubicBezTo>
                    <a:cubicBezTo>
                      <a:pt x="291" y="490"/>
                      <a:pt x="290" y="491"/>
                      <a:pt x="288" y="491"/>
                    </a:cubicBezTo>
                    <a:cubicBezTo>
                      <a:pt x="286" y="492"/>
                      <a:pt x="285" y="493"/>
                      <a:pt x="283" y="493"/>
                    </a:cubicBezTo>
                    <a:cubicBezTo>
                      <a:pt x="281" y="494"/>
                      <a:pt x="279" y="494"/>
                      <a:pt x="277" y="494"/>
                    </a:cubicBezTo>
                    <a:cubicBezTo>
                      <a:pt x="277" y="478"/>
                      <a:pt x="277" y="478"/>
                      <a:pt x="277" y="478"/>
                    </a:cubicBezTo>
                    <a:cubicBezTo>
                      <a:pt x="283" y="476"/>
                      <a:pt x="287" y="474"/>
                      <a:pt x="292" y="472"/>
                    </a:cubicBezTo>
                    <a:cubicBezTo>
                      <a:pt x="296" y="470"/>
                      <a:pt x="301" y="467"/>
                      <a:pt x="304" y="464"/>
                    </a:cubicBezTo>
                    <a:cubicBezTo>
                      <a:pt x="316" y="464"/>
                      <a:pt x="316" y="464"/>
                      <a:pt x="316" y="464"/>
                    </a:cubicBezTo>
                    <a:cubicBezTo>
                      <a:pt x="316" y="547"/>
                      <a:pt x="316" y="547"/>
                      <a:pt x="316" y="547"/>
                    </a:cubicBezTo>
                    <a:cubicBezTo>
                      <a:pt x="351" y="547"/>
                      <a:pt x="351" y="547"/>
                      <a:pt x="351" y="547"/>
                    </a:cubicBezTo>
                    <a:cubicBezTo>
                      <a:pt x="345" y="539"/>
                      <a:pt x="342" y="528"/>
                      <a:pt x="342" y="512"/>
                    </a:cubicBezTo>
                    <a:cubicBezTo>
                      <a:pt x="342" y="497"/>
                      <a:pt x="345" y="485"/>
                      <a:pt x="351" y="477"/>
                    </a:cubicBezTo>
                    <a:cubicBezTo>
                      <a:pt x="357" y="469"/>
                      <a:pt x="365" y="465"/>
                      <a:pt x="376" y="465"/>
                    </a:cubicBezTo>
                    <a:cubicBezTo>
                      <a:pt x="397" y="465"/>
                      <a:pt x="407" y="480"/>
                      <a:pt x="407" y="510"/>
                    </a:cubicBezTo>
                    <a:cubicBezTo>
                      <a:pt x="407" y="526"/>
                      <a:pt x="404" y="537"/>
                      <a:pt x="399" y="545"/>
                    </a:cubicBezTo>
                    <a:cubicBezTo>
                      <a:pt x="398" y="546"/>
                      <a:pt x="398" y="546"/>
                      <a:pt x="397" y="547"/>
                    </a:cubicBezTo>
                    <a:cubicBezTo>
                      <a:pt x="444" y="547"/>
                      <a:pt x="444" y="547"/>
                      <a:pt x="444" y="547"/>
                    </a:cubicBezTo>
                    <a:cubicBezTo>
                      <a:pt x="444" y="486"/>
                      <a:pt x="444" y="486"/>
                      <a:pt x="444" y="486"/>
                    </a:cubicBezTo>
                    <a:cubicBezTo>
                      <a:pt x="443" y="487"/>
                      <a:pt x="441" y="488"/>
                      <a:pt x="440" y="489"/>
                    </a:cubicBezTo>
                    <a:cubicBezTo>
                      <a:pt x="438" y="490"/>
                      <a:pt x="437" y="491"/>
                      <a:pt x="435" y="491"/>
                    </a:cubicBezTo>
                    <a:cubicBezTo>
                      <a:pt x="433" y="492"/>
                      <a:pt x="432" y="493"/>
                      <a:pt x="430" y="493"/>
                    </a:cubicBezTo>
                    <a:cubicBezTo>
                      <a:pt x="428" y="494"/>
                      <a:pt x="426" y="494"/>
                      <a:pt x="425" y="494"/>
                    </a:cubicBezTo>
                    <a:cubicBezTo>
                      <a:pt x="425" y="478"/>
                      <a:pt x="425" y="478"/>
                      <a:pt x="425" y="478"/>
                    </a:cubicBezTo>
                    <a:cubicBezTo>
                      <a:pt x="430" y="476"/>
                      <a:pt x="435" y="474"/>
                      <a:pt x="439" y="472"/>
                    </a:cubicBezTo>
                    <a:cubicBezTo>
                      <a:pt x="444" y="470"/>
                      <a:pt x="448" y="467"/>
                      <a:pt x="451" y="464"/>
                    </a:cubicBezTo>
                    <a:cubicBezTo>
                      <a:pt x="463" y="464"/>
                      <a:pt x="463" y="464"/>
                      <a:pt x="463" y="464"/>
                    </a:cubicBezTo>
                    <a:cubicBezTo>
                      <a:pt x="463" y="547"/>
                      <a:pt x="463" y="547"/>
                      <a:pt x="463" y="547"/>
                    </a:cubicBezTo>
                    <a:cubicBezTo>
                      <a:pt x="498" y="547"/>
                      <a:pt x="498" y="547"/>
                      <a:pt x="498" y="547"/>
                    </a:cubicBezTo>
                    <a:cubicBezTo>
                      <a:pt x="492" y="539"/>
                      <a:pt x="489" y="528"/>
                      <a:pt x="489" y="512"/>
                    </a:cubicBezTo>
                    <a:cubicBezTo>
                      <a:pt x="489" y="497"/>
                      <a:pt x="492" y="485"/>
                      <a:pt x="498" y="477"/>
                    </a:cubicBezTo>
                    <a:cubicBezTo>
                      <a:pt x="504" y="469"/>
                      <a:pt x="512" y="465"/>
                      <a:pt x="523" y="465"/>
                    </a:cubicBezTo>
                    <a:cubicBezTo>
                      <a:pt x="544" y="465"/>
                      <a:pt x="554" y="480"/>
                      <a:pt x="554" y="510"/>
                    </a:cubicBezTo>
                    <a:cubicBezTo>
                      <a:pt x="554" y="526"/>
                      <a:pt x="552" y="537"/>
                      <a:pt x="546" y="545"/>
                    </a:cubicBezTo>
                    <a:cubicBezTo>
                      <a:pt x="545" y="546"/>
                      <a:pt x="545" y="546"/>
                      <a:pt x="545" y="547"/>
                    </a:cubicBezTo>
                    <a:cubicBezTo>
                      <a:pt x="591" y="547"/>
                      <a:pt x="591" y="547"/>
                      <a:pt x="591" y="547"/>
                    </a:cubicBezTo>
                    <a:cubicBezTo>
                      <a:pt x="591" y="486"/>
                      <a:pt x="591" y="486"/>
                      <a:pt x="591" y="486"/>
                    </a:cubicBezTo>
                    <a:cubicBezTo>
                      <a:pt x="590" y="487"/>
                      <a:pt x="589" y="488"/>
                      <a:pt x="587" y="489"/>
                    </a:cubicBezTo>
                    <a:cubicBezTo>
                      <a:pt x="586" y="490"/>
                      <a:pt x="584" y="491"/>
                      <a:pt x="582" y="491"/>
                    </a:cubicBezTo>
                    <a:cubicBezTo>
                      <a:pt x="581" y="492"/>
                      <a:pt x="579" y="493"/>
                      <a:pt x="577" y="493"/>
                    </a:cubicBezTo>
                    <a:cubicBezTo>
                      <a:pt x="575" y="494"/>
                      <a:pt x="574" y="494"/>
                      <a:pt x="572" y="494"/>
                    </a:cubicBezTo>
                    <a:cubicBezTo>
                      <a:pt x="572" y="478"/>
                      <a:pt x="572" y="478"/>
                      <a:pt x="572" y="478"/>
                    </a:cubicBezTo>
                    <a:cubicBezTo>
                      <a:pt x="577" y="476"/>
                      <a:pt x="582" y="474"/>
                      <a:pt x="586" y="472"/>
                    </a:cubicBezTo>
                    <a:cubicBezTo>
                      <a:pt x="591" y="470"/>
                      <a:pt x="595" y="467"/>
                      <a:pt x="599" y="464"/>
                    </a:cubicBezTo>
                    <a:cubicBezTo>
                      <a:pt x="611" y="464"/>
                      <a:pt x="611" y="464"/>
                      <a:pt x="611" y="464"/>
                    </a:cubicBezTo>
                    <a:cubicBezTo>
                      <a:pt x="611" y="547"/>
                      <a:pt x="611" y="547"/>
                      <a:pt x="611" y="547"/>
                    </a:cubicBezTo>
                    <a:cubicBezTo>
                      <a:pt x="665" y="547"/>
                      <a:pt x="665" y="547"/>
                      <a:pt x="665" y="547"/>
                    </a:cubicBezTo>
                    <a:cubicBezTo>
                      <a:pt x="665" y="486"/>
                      <a:pt x="665" y="486"/>
                      <a:pt x="665" y="486"/>
                    </a:cubicBezTo>
                    <a:cubicBezTo>
                      <a:pt x="664" y="487"/>
                      <a:pt x="662" y="488"/>
                      <a:pt x="661" y="489"/>
                    </a:cubicBezTo>
                    <a:cubicBezTo>
                      <a:pt x="659" y="490"/>
                      <a:pt x="658" y="491"/>
                      <a:pt x="656" y="491"/>
                    </a:cubicBezTo>
                    <a:cubicBezTo>
                      <a:pt x="654" y="492"/>
                      <a:pt x="653" y="493"/>
                      <a:pt x="651" y="493"/>
                    </a:cubicBezTo>
                    <a:cubicBezTo>
                      <a:pt x="649" y="494"/>
                      <a:pt x="647" y="494"/>
                      <a:pt x="646" y="494"/>
                    </a:cubicBezTo>
                    <a:cubicBezTo>
                      <a:pt x="646" y="478"/>
                      <a:pt x="646" y="478"/>
                      <a:pt x="646" y="478"/>
                    </a:cubicBezTo>
                    <a:cubicBezTo>
                      <a:pt x="651" y="476"/>
                      <a:pt x="655" y="474"/>
                      <a:pt x="660" y="472"/>
                    </a:cubicBezTo>
                    <a:cubicBezTo>
                      <a:pt x="665" y="470"/>
                      <a:pt x="669" y="467"/>
                      <a:pt x="672" y="464"/>
                    </a:cubicBezTo>
                    <a:cubicBezTo>
                      <a:pt x="684" y="464"/>
                      <a:pt x="684" y="464"/>
                      <a:pt x="684" y="464"/>
                    </a:cubicBezTo>
                    <a:cubicBezTo>
                      <a:pt x="684" y="547"/>
                      <a:pt x="684" y="547"/>
                      <a:pt x="684" y="547"/>
                    </a:cubicBezTo>
                    <a:cubicBezTo>
                      <a:pt x="738" y="547"/>
                      <a:pt x="738" y="547"/>
                      <a:pt x="738" y="547"/>
                    </a:cubicBezTo>
                    <a:cubicBezTo>
                      <a:pt x="738" y="486"/>
                      <a:pt x="738" y="486"/>
                      <a:pt x="738" y="486"/>
                    </a:cubicBezTo>
                    <a:cubicBezTo>
                      <a:pt x="737" y="487"/>
                      <a:pt x="736" y="488"/>
                      <a:pt x="734" y="489"/>
                    </a:cubicBezTo>
                    <a:cubicBezTo>
                      <a:pt x="733" y="490"/>
                      <a:pt x="731" y="491"/>
                      <a:pt x="730" y="491"/>
                    </a:cubicBezTo>
                    <a:cubicBezTo>
                      <a:pt x="728" y="492"/>
                      <a:pt x="726" y="493"/>
                      <a:pt x="724" y="493"/>
                    </a:cubicBezTo>
                    <a:cubicBezTo>
                      <a:pt x="723" y="494"/>
                      <a:pt x="721" y="494"/>
                      <a:pt x="719" y="494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24" y="476"/>
                      <a:pt x="729" y="474"/>
                      <a:pt x="734" y="472"/>
                    </a:cubicBezTo>
                    <a:cubicBezTo>
                      <a:pt x="738" y="470"/>
                      <a:pt x="742" y="467"/>
                      <a:pt x="746" y="464"/>
                    </a:cubicBezTo>
                    <a:cubicBezTo>
                      <a:pt x="758" y="464"/>
                      <a:pt x="758" y="464"/>
                      <a:pt x="758" y="464"/>
                    </a:cubicBezTo>
                    <a:cubicBezTo>
                      <a:pt x="758" y="547"/>
                      <a:pt x="758" y="547"/>
                      <a:pt x="758" y="547"/>
                    </a:cubicBezTo>
                    <a:cubicBezTo>
                      <a:pt x="792" y="547"/>
                      <a:pt x="792" y="547"/>
                      <a:pt x="792" y="547"/>
                    </a:cubicBezTo>
                    <a:cubicBezTo>
                      <a:pt x="787" y="539"/>
                      <a:pt x="784" y="528"/>
                      <a:pt x="784" y="512"/>
                    </a:cubicBezTo>
                    <a:cubicBezTo>
                      <a:pt x="784" y="497"/>
                      <a:pt x="787" y="485"/>
                      <a:pt x="793" y="477"/>
                    </a:cubicBezTo>
                    <a:cubicBezTo>
                      <a:pt x="798" y="469"/>
                      <a:pt x="807" y="465"/>
                      <a:pt x="818" y="465"/>
                    </a:cubicBezTo>
                    <a:cubicBezTo>
                      <a:pt x="838" y="465"/>
                      <a:pt x="849" y="480"/>
                      <a:pt x="849" y="510"/>
                    </a:cubicBezTo>
                    <a:cubicBezTo>
                      <a:pt x="849" y="526"/>
                      <a:pt x="846" y="537"/>
                      <a:pt x="840" y="545"/>
                    </a:cubicBezTo>
                    <a:cubicBezTo>
                      <a:pt x="840" y="546"/>
                      <a:pt x="840" y="546"/>
                      <a:pt x="839" y="547"/>
                    </a:cubicBezTo>
                    <a:cubicBezTo>
                      <a:pt x="885" y="547"/>
                      <a:pt x="885" y="547"/>
                      <a:pt x="885" y="547"/>
                    </a:cubicBezTo>
                    <a:cubicBezTo>
                      <a:pt x="885" y="486"/>
                      <a:pt x="885" y="486"/>
                      <a:pt x="885" y="486"/>
                    </a:cubicBezTo>
                    <a:cubicBezTo>
                      <a:pt x="884" y="487"/>
                      <a:pt x="883" y="488"/>
                      <a:pt x="882" y="489"/>
                    </a:cubicBezTo>
                    <a:cubicBezTo>
                      <a:pt x="880" y="490"/>
                      <a:pt x="879" y="491"/>
                      <a:pt x="877" y="491"/>
                    </a:cubicBezTo>
                    <a:cubicBezTo>
                      <a:pt x="875" y="492"/>
                      <a:pt x="874" y="493"/>
                      <a:pt x="872" y="493"/>
                    </a:cubicBezTo>
                    <a:cubicBezTo>
                      <a:pt x="870" y="494"/>
                      <a:pt x="868" y="494"/>
                      <a:pt x="866" y="494"/>
                    </a:cubicBezTo>
                    <a:cubicBezTo>
                      <a:pt x="866" y="478"/>
                      <a:pt x="866" y="478"/>
                      <a:pt x="866" y="478"/>
                    </a:cubicBezTo>
                    <a:cubicBezTo>
                      <a:pt x="872" y="476"/>
                      <a:pt x="876" y="474"/>
                      <a:pt x="881" y="472"/>
                    </a:cubicBezTo>
                    <a:cubicBezTo>
                      <a:pt x="885" y="470"/>
                      <a:pt x="890" y="467"/>
                      <a:pt x="893" y="464"/>
                    </a:cubicBezTo>
                    <a:cubicBezTo>
                      <a:pt x="905" y="464"/>
                      <a:pt x="905" y="464"/>
                      <a:pt x="905" y="464"/>
                    </a:cubicBezTo>
                    <a:cubicBezTo>
                      <a:pt x="905" y="547"/>
                      <a:pt x="905" y="547"/>
                      <a:pt x="905" y="547"/>
                    </a:cubicBezTo>
                    <a:cubicBezTo>
                      <a:pt x="959" y="547"/>
                      <a:pt x="959" y="547"/>
                      <a:pt x="959" y="547"/>
                    </a:cubicBezTo>
                    <a:cubicBezTo>
                      <a:pt x="959" y="486"/>
                      <a:pt x="959" y="486"/>
                      <a:pt x="959" y="486"/>
                    </a:cubicBezTo>
                    <a:cubicBezTo>
                      <a:pt x="958" y="487"/>
                      <a:pt x="957" y="488"/>
                      <a:pt x="955" y="489"/>
                    </a:cubicBezTo>
                    <a:cubicBezTo>
                      <a:pt x="954" y="490"/>
                      <a:pt x="952" y="491"/>
                      <a:pt x="951" y="491"/>
                    </a:cubicBezTo>
                    <a:cubicBezTo>
                      <a:pt x="949" y="492"/>
                      <a:pt x="947" y="493"/>
                      <a:pt x="945" y="493"/>
                    </a:cubicBezTo>
                    <a:cubicBezTo>
                      <a:pt x="944" y="494"/>
                      <a:pt x="942" y="494"/>
                      <a:pt x="940" y="494"/>
                    </a:cubicBezTo>
                    <a:cubicBezTo>
                      <a:pt x="940" y="478"/>
                      <a:pt x="940" y="478"/>
                      <a:pt x="940" y="478"/>
                    </a:cubicBezTo>
                    <a:cubicBezTo>
                      <a:pt x="945" y="476"/>
                      <a:pt x="950" y="474"/>
                      <a:pt x="955" y="472"/>
                    </a:cubicBezTo>
                    <a:cubicBezTo>
                      <a:pt x="959" y="470"/>
                      <a:pt x="963" y="467"/>
                      <a:pt x="967" y="464"/>
                    </a:cubicBezTo>
                    <a:cubicBezTo>
                      <a:pt x="979" y="464"/>
                      <a:pt x="979" y="464"/>
                      <a:pt x="979" y="464"/>
                    </a:cubicBezTo>
                    <a:cubicBezTo>
                      <a:pt x="979" y="547"/>
                      <a:pt x="979" y="547"/>
                      <a:pt x="979" y="547"/>
                    </a:cubicBezTo>
                    <a:cubicBezTo>
                      <a:pt x="990" y="546"/>
                      <a:pt x="1000" y="545"/>
                      <a:pt x="1010" y="542"/>
                    </a:cubicBezTo>
                    <a:cubicBezTo>
                      <a:pt x="1007" y="535"/>
                      <a:pt x="1005" y="525"/>
                      <a:pt x="1005" y="512"/>
                    </a:cubicBezTo>
                    <a:cubicBezTo>
                      <a:pt x="1005" y="497"/>
                      <a:pt x="1008" y="485"/>
                      <a:pt x="1013" y="477"/>
                    </a:cubicBezTo>
                    <a:cubicBezTo>
                      <a:pt x="1019" y="469"/>
                      <a:pt x="1028" y="465"/>
                      <a:pt x="1038" y="465"/>
                    </a:cubicBezTo>
                    <a:cubicBezTo>
                      <a:pt x="1059" y="465"/>
                      <a:pt x="1069" y="479"/>
                      <a:pt x="1070" y="508"/>
                    </a:cubicBezTo>
                    <a:cubicBezTo>
                      <a:pt x="1073" y="505"/>
                      <a:pt x="1076" y="501"/>
                      <a:pt x="1079" y="497"/>
                    </a:cubicBezTo>
                    <a:cubicBezTo>
                      <a:pt x="1081" y="489"/>
                      <a:pt x="1083" y="482"/>
                      <a:pt x="1087" y="477"/>
                    </a:cubicBezTo>
                    <a:cubicBezTo>
                      <a:pt x="1090" y="473"/>
                      <a:pt x="1093" y="470"/>
                      <a:pt x="1097" y="468"/>
                    </a:cubicBezTo>
                    <a:cubicBezTo>
                      <a:pt x="1105" y="451"/>
                      <a:pt x="1109" y="433"/>
                      <a:pt x="1109" y="414"/>
                    </a:cubicBezTo>
                    <a:cubicBezTo>
                      <a:pt x="1109" y="410"/>
                      <a:pt x="1109" y="406"/>
                      <a:pt x="1108" y="402"/>
                    </a:cubicBezTo>
                    <a:cubicBezTo>
                      <a:pt x="1106" y="402"/>
                      <a:pt x="1106" y="402"/>
                      <a:pt x="1106" y="402"/>
                    </a:cubicBezTo>
                    <a:cubicBezTo>
                      <a:pt x="1106" y="388"/>
                      <a:pt x="1106" y="388"/>
                      <a:pt x="1106" y="388"/>
                    </a:cubicBezTo>
                    <a:cubicBezTo>
                      <a:pt x="1096" y="336"/>
                      <a:pt x="1055" y="294"/>
                      <a:pt x="1002" y="284"/>
                    </a:cubicBezTo>
                    <a:cubicBezTo>
                      <a:pt x="979" y="281"/>
                      <a:pt x="979" y="281"/>
                      <a:pt x="979" y="281"/>
                    </a:cubicBezTo>
                    <a:cubicBezTo>
                      <a:pt x="971" y="266"/>
                      <a:pt x="971" y="266"/>
                      <a:pt x="971" y="266"/>
                    </a:cubicBezTo>
                    <a:cubicBezTo>
                      <a:pt x="958" y="247"/>
                      <a:pt x="941" y="230"/>
                      <a:pt x="922" y="217"/>
                    </a:cubicBezTo>
                    <a:cubicBezTo>
                      <a:pt x="920" y="226"/>
                      <a:pt x="918" y="233"/>
                      <a:pt x="914" y="238"/>
                    </a:cubicBezTo>
                    <a:cubicBezTo>
                      <a:pt x="908" y="246"/>
                      <a:pt x="900" y="250"/>
                      <a:pt x="889" y="250"/>
                    </a:cubicBezTo>
                    <a:cubicBezTo>
                      <a:pt x="868" y="250"/>
                      <a:pt x="857" y="235"/>
                      <a:pt x="857" y="205"/>
                    </a:cubicBezTo>
                    <a:cubicBezTo>
                      <a:pt x="857" y="200"/>
                      <a:pt x="858" y="195"/>
                      <a:pt x="859" y="191"/>
                    </a:cubicBezTo>
                    <a:cubicBezTo>
                      <a:pt x="855" y="190"/>
                      <a:pt x="851" y="189"/>
                      <a:pt x="848" y="189"/>
                    </a:cubicBezTo>
                    <a:cubicBezTo>
                      <a:pt x="849" y="193"/>
                      <a:pt x="849" y="198"/>
                      <a:pt x="849" y="203"/>
                    </a:cubicBezTo>
                    <a:cubicBezTo>
                      <a:pt x="849" y="218"/>
                      <a:pt x="846" y="230"/>
                      <a:pt x="840" y="238"/>
                    </a:cubicBezTo>
                    <a:cubicBezTo>
                      <a:pt x="835" y="246"/>
                      <a:pt x="826" y="250"/>
                      <a:pt x="816" y="250"/>
                    </a:cubicBezTo>
                    <a:cubicBezTo>
                      <a:pt x="795" y="250"/>
                      <a:pt x="784" y="235"/>
                      <a:pt x="784" y="205"/>
                    </a:cubicBezTo>
                    <a:cubicBezTo>
                      <a:pt x="784" y="200"/>
                      <a:pt x="784" y="195"/>
                      <a:pt x="785" y="191"/>
                    </a:cubicBezTo>
                    <a:cubicBezTo>
                      <a:pt x="782" y="191"/>
                      <a:pt x="782" y="191"/>
                      <a:pt x="782" y="191"/>
                    </a:cubicBezTo>
                    <a:cubicBezTo>
                      <a:pt x="774" y="166"/>
                      <a:pt x="774" y="166"/>
                      <a:pt x="774" y="166"/>
                    </a:cubicBezTo>
                    <a:cubicBezTo>
                      <a:pt x="763" y="140"/>
                      <a:pt x="748" y="116"/>
                      <a:pt x="729" y="94"/>
                    </a:cubicBezTo>
                    <a:cubicBezTo>
                      <a:pt x="723" y="91"/>
                      <a:pt x="718" y="86"/>
                      <a:pt x="714" y="78"/>
                    </a:cubicBezTo>
                    <a:cubicBezTo>
                      <a:pt x="710" y="74"/>
                      <a:pt x="705" y="70"/>
                      <a:pt x="700" y="65"/>
                    </a:cubicBezTo>
                    <a:cubicBezTo>
                      <a:pt x="699" y="73"/>
                      <a:pt x="697" y="79"/>
                      <a:pt x="693" y="84"/>
                    </a:cubicBezTo>
                    <a:cubicBezTo>
                      <a:pt x="687" y="93"/>
                      <a:pt x="679" y="97"/>
                      <a:pt x="669" y="97"/>
                    </a:cubicBezTo>
                    <a:cubicBezTo>
                      <a:pt x="647" y="97"/>
                      <a:pt x="637" y="82"/>
                      <a:pt x="637" y="52"/>
                    </a:cubicBezTo>
                    <a:cubicBezTo>
                      <a:pt x="637" y="42"/>
                      <a:pt x="638" y="33"/>
                      <a:pt x="640" y="26"/>
                    </a:cubicBezTo>
                    <a:cubicBezTo>
                      <a:pt x="634" y="24"/>
                      <a:pt x="628" y="21"/>
                      <a:pt x="622" y="19"/>
                    </a:cubicBezTo>
                    <a:cubicBezTo>
                      <a:pt x="626" y="26"/>
                      <a:pt x="628" y="36"/>
                      <a:pt x="628" y="50"/>
                    </a:cubicBezTo>
                    <a:cubicBezTo>
                      <a:pt x="628" y="65"/>
                      <a:pt x="625" y="76"/>
                      <a:pt x="619" y="84"/>
                    </a:cubicBezTo>
                    <a:cubicBezTo>
                      <a:pt x="614" y="93"/>
                      <a:pt x="606" y="97"/>
                      <a:pt x="595" y="97"/>
                    </a:cubicBezTo>
                    <a:cubicBezTo>
                      <a:pt x="574" y="97"/>
                      <a:pt x="563" y="82"/>
                      <a:pt x="563" y="52"/>
                    </a:cubicBezTo>
                    <a:cubicBezTo>
                      <a:pt x="563" y="36"/>
                      <a:pt x="566" y="24"/>
                      <a:pt x="572" y="16"/>
                    </a:cubicBezTo>
                    <a:cubicBezTo>
                      <a:pt x="575" y="12"/>
                      <a:pt x="578" y="9"/>
                      <a:pt x="583" y="7"/>
                    </a:cubicBezTo>
                    <a:cubicBezTo>
                      <a:pt x="564" y="3"/>
                      <a:pt x="544" y="0"/>
                      <a:pt x="5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3" name="Freeform 20"/>
              <p:cNvSpPr>
                <a:spLocks/>
              </p:cNvSpPr>
              <p:nvPr userDrawn="1"/>
            </p:nvSpPr>
            <p:spPr bwMode="auto">
              <a:xfrm>
                <a:off x="7846" y="-854"/>
                <a:ext cx="48" cy="79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9 h 39"/>
                  <a:gd name="T4" fmla="*/ 12 w 24"/>
                  <a:gd name="T5" fmla="*/ 39 h 39"/>
                  <a:gd name="T6" fmla="*/ 24 w 24"/>
                  <a:gd name="T7" fmla="*/ 10 h 39"/>
                  <a:gd name="T8" fmla="*/ 0 w 2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0" y="29"/>
                      <a:pt x="4" y="39"/>
                      <a:pt x="12" y="39"/>
                    </a:cubicBezTo>
                    <a:cubicBezTo>
                      <a:pt x="20" y="39"/>
                      <a:pt x="24" y="29"/>
                      <a:pt x="24" y="10"/>
                    </a:cubicBezTo>
                    <a:cubicBezTo>
                      <a:pt x="16" y="6"/>
                      <a:pt x="8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4" name="Freeform 21"/>
              <p:cNvSpPr>
                <a:spLocks/>
              </p:cNvSpPr>
              <p:nvPr userDrawn="1"/>
            </p:nvSpPr>
            <p:spPr bwMode="auto">
              <a:xfrm>
                <a:off x="7253" y="-121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5" name="Freeform 22"/>
              <p:cNvSpPr>
                <a:spLocks/>
              </p:cNvSpPr>
              <p:nvPr userDrawn="1"/>
            </p:nvSpPr>
            <p:spPr bwMode="auto">
              <a:xfrm>
                <a:off x="6958" y="-121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2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6" name="Freeform 23"/>
              <p:cNvSpPr>
                <a:spLocks/>
              </p:cNvSpPr>
              <p:nvPr userDrawn="1"/>
            </p:nvSpPr>
            <p:spPr bwMode="auto">
              <a:xfrm>
                <a:off x="7549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5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8356090" y="4003502"/>
              <a:ext cx="3528164" cy="1742058"/>
              <a:chOff x="2915160" y="-69313"/>
              <a:chExt cx="3528164" cy="1742058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2924551" y="-67757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41" name="Oval 40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Oval 43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2915160" y="-69313"/>
                <a:ext cx="3522196" cy="1742058"/>
                <a:chOff x="2624" y="1565"/>
                <a:chExt cx="2588" cy="1280"/>
              </a:xfrm>
              <a:solidFill>
                <a:srgbClr val="A1D5FF">
                  <a:alpha val="4000"/>
                </a:srgbClr>
              </a:solidFill>
            </p:grpSpPr>
            <p:sp>
              <p:nvSpPr>
                <p:cNvPr id="14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5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6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8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9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0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1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3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4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5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6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7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8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9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0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1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2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3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4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5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8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  <p:grpSp>
        <p:nvGrpSpPr>
          <p:cNvPr id="108" name="Group 107"/>
          <p:cNvGrpSpPr/>
          <p:nvPr userDrawn="1"/>
        </p:nvGrpSpPr>
        <p:grpSpPr>
          <a:xfrm>
            <a:off x="507149" y="2838287"/>
            <a:ext cx="4217465" cy="896559"/>
            <a:chOff x="2235201" y="5027614"/>
            <a:chExt cx="3160712" cy="671816"/>
          </a:xfrm>
        </p:grpSpPr>
        <p:sp>
          <p:nvSpPr>
            <p:cNvPr id="142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3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6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7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9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0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1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2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154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57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681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98814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2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8835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080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0803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947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976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100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682A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065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682A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54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70803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8317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14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1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2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3209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marL="281677" marR="0" lvl="0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281677" marR="0" lvl="1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281677" marR="0" lvl="2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281677" marR="0" lvl="3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281677" marR="0" lvl="4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7469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8808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071695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 userDrawn="1"/>
        </p:nvGrpSpPr>
        <p:grpSpPr>
          <a:xfrm>
            <a:off x="6499665" y="918682"/>
            <a:ext cx="4958350" cy="5157024"/>
            <a:chOff x="6140212" y="563759"/>
            <a:chExt cx="5692749" cy="5920010"/>
          </a:xfrm>
        </p:grpSpPr>
        <p:sp>
          <p:nvSpPr>
            <p:cNvPr id="74" name="Trapezoid 73"/>
            <p:cNvSpPr/>
            <p:nvPr userDrawn="1"/>
          </p:nvSpPr>
          <p:spPr bwMode="auto">
            <a:xfrm>
              <a:off x="7481495" y="2186301"/>
              <a:ext cx="3156720" cy="4198437"/>
            </a:xfrm>
            <a:prstGeom prst="trapezoid">
              <a:avLst/>
            </a:prstGeom>
            <a:solidFill>
              <a:srgbClr val="FFF100">
                <a:alpha val="52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Oval 72"/>
            <p:cNvSpPr/>
            <p:nvPr userDrawn="1"/>
          </p:nvSpPr>
          <p:spPr bwMode="auto">
            <a:xfrm>
              <a:off x="8069556" y="563759"/>
              <a:ext cx="1992258" cy="1992258"/>
            </a:xfrm>
            <a:prstGeom prst="ellipse">
              <a:avLst/>
            </a:prstGeom>
            <a:noFill/>
            <a:ln w="88900">
              <a:solidFill>
                <a:srgbClr val="FFF1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/>
            <p:cNvSpPr/>
            <p:nvPr userDrawn="1"/>
          </p:nvSpPr>
          <p:spPr bwMode="auto">
            <a:xfrm>
              <a:off x="8233803" y="731916"/>
              <a:ext cx="1655944" cy="1655944"/>
            </a:xfrm>
            <a:prstGeom prst="ellipse">
              <a:avLst/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 userDrawn="1"/>
          </p:nvGrpSpPr>
          <p:grpSpPr>
            <a:xfrm>
              <a:off x="6140212" y="1606808"/>
              <a:ext cx="3528164" cy="1742058"/>
              <a:chOff x="8284462" y="929983"/>
              <a:chExt cx="3528164" cy="1742058"/>
            </a:xfrm>
          </p:grpSpPr>
          <p:grpSp>
            <p:nvGrpSpPr>
              <p:cNvPr id="40" name="Group 39"/>
              <p:cNvGrpSpPr/>
              <p:nvPr userDrawn="1"/>
            </p:nvGrpSpPr>
            <p:grpSpPr>
              <a:xfrm>
                <a:off x="8293853" y="931539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69" name="Oval 68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Oval 69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Freeform 70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Oval 71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8284462" y="929983"/>
                <a:ext cx="3522196" cy="1742058"/>
                <a:chOff x="2624" y="1565"/>
                <a:chExt cx="2588" cy="1280"/>
              </a:xfrm>
              <a:solidFill>
                <a:srgbClr val="A1D5FF">
                  <a:alpha val="22000"/>
                </a:srgbClr>
              </a:solidFill>
            </p:grpSpPr>
            <p:sp>
              <p:nvSpPr>
                <p:cNvPr id="60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2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3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4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5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6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7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8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9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0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1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2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3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4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5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6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7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8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9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1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2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3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4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5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6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7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8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4" name="Group 3"/>
            <p:cNvGrpSpPr/>
            <p:nvPr userDrawn="1"/>
          </p:nvGrpSpPr>
          <p:grpSpPr>
            <a:xfrm>
              <a:off x="9276205" y="1231465"/>
              <a:ext cx="2556756" cy="1262418"/>
              <a:chOff x="8284462" y="929983"/>
              <a:chExt cx="3528164" cy="1742058"/>
            </a:xfrm>
          </p:grpSpPr>
          <p:grpSp>
            <p:nvGrpSpPr>
              <p:cNvPr id="6" name="Group 5"/>
              <p:cNvGrpSpPr/>
              <p:nvPr userDrawn="1"/>
            </p:nvGrpSpPr>
            <p:grpSpPr>
              <a:xfrm>
                <a:off x="8293853" y="931539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35" name="Oval 34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Oval 35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Freeform 36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Oval 37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8284462" y="929983"/>
                <a:ext cx="3522196" cy="1742058"/>
                <a:chOff x="2624" y="1565"/>
                <a:chExt cx="2588" cy="1280"/>
              </a:xfrm>
              <a:solidFill>
                <a:srgbClr val="A1D5FF">
                  <a:alpha val="22000"/>
                </a:srgbClr>
              </a:solidFill>
            </p:grpSpPr>
            <p:sp>
              <p:nvSpPr>
                <p:cNvPr id="8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2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3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4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6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9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0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1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2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3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4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5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6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7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8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9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0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1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2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3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4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sp>
          <p:nvSpPr>
            <p:cNvPr id="75" name="Oval 74"/>
            <p:cNvSpPr/>
            <p:nvPr userDrawn="1"/>
          </p:nvSpPr>
          <p:spPr bwMode="auto">
            <a:xfrm>
              <a:off x="7481944" y="6300891"/>
              <a:ext cx="3156271" cy="182878"/>
            </a:xfrm>
            <a:prstGeom prst="ellipse">
              <a:avLst/>
            </a:prstGeom>
            <a:solidFill>
              <a:srgbClr val="FFF100">
                <a:alpha val="76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rapezoid 81"/>
            <p:cNvSpPr/>
            <p:nvPr userDrawn="1"/>
          </p:nvSpPr>
          <p:spPr bwMode="auto">
            <a:xfrm>
              <a:off x="8088067" y="4564465"/>
              <a:ext cx="1927691" cy="1829613"/>
            </a:xfrm>
            <a:prstGeom prst="trapezoid">
              <a:avLst>
                <a:gd name="adj" fmla="val 16162"/>
              </a:avLst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Oval 82"/>
            <p:cNvSpPr/>
            <p:nvPr userDrawn="1"/>
          </p:nvSpPr>
          <p:spPr bwMode="auto">
            <a:xfrm>
              <a:off x="8088069" y="6346666"/>
              <a:ext cx="1927690" cy="91326"/>
            </a:xfrm>
            <a:prstGeom prst="ellipse">
              <a:avLst/>
            </a:prstGeom>
            <a:solidFill>
              <a:srgbClr val="CADA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rgbClr val="C5D40C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 userDrawn="1"/>
          </p:nvGrpSpPr>
          <p:grpSpPr>
            <a:xfrm>
              <a:off x="8386480" y="4565445"/>
              <a:ext cx="1338244" cy="1014487"/>
              <a:chOff x="8169013" y="3449815"/>
              <a:chExt cx="2928603" cy="2220096"/>
            </a:xfrm>
          </p:grpSpPr>
          <p:sp>
            <p:nvSpPr>
              <p:cNvPr id="84" name="Rectangle 83"/>
              <p:cNvSpPr/>
              <p:nvPr userDrawn="1"/>
            </p:nvSpPr>
            <p:spPr bwMode="auto">
              <a:xfrm>
                <a:off x="9253107" y="5100192"/>
                <a:ext cx="760411" cy="443114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 bwMode="auto">
              <a:xfrm>
                <a:off x="8169013" y="3449815"/>
                <a:ext cx="2928603" cy="1903593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 bwMode="auto">
              <a:xfrm>
                <a:off x="8274517" y="3549656"/>
                <a:ext cx="2717594" cy="1703910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882" b="1">
                  <a:gradFill>
                    <a:gsLst>
                      <a:gs pos="13208">
                        <a:schemeClr val="accent6">
                          <a:lumMod val="10000"/>
                          <a:alpha val="75000"/>
                        </a:schemeClr>
                      </a:gs>
                      <a:gs pos="66000">
                        <a:schemeClr val="accent6">
                          <a:lumMod val="10000"/>
                          <a:alpha val="75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 bwMode="auto">
              <a:xfrm>
                <a:off x="8975281" y="5543306"/>
                <a:ext cx="1316062" cy="126605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805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6633849" y="1883894"/>
            <a:ext cx="4552100" cy="3163470"/>
            <a:chOff x="7041188" y="3259670"/>
            <a:chExt cx="4643379" cy="3226446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7041188" y="3259670"/>
              <a:ext cx="4643379" cy="32264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 userDrawn="1"/>
          </p:nvGrpSpPr>
          <p:grpSpPr>
            <a:xfrm>
              <a:off x="7191604" y="3405822"/>
              <a:ext cx="4345907" cy="2930384"/>
              <a:chOff x="5929632" y="1942799"/>
              <a:chExt cx="5760657" cy="3884328"/>
            </a:xfrm>
          </p:grpSpPr>
          <p:sp>
            <p:nvSpPr>
              <p:cNvPr id="3" name="Rectangle 2"/>
              <p:cNvSpPr/>
              <p:nvPr userDrawn="1"/>
            </p:nvSpPr>
            <p:spPr bwMode="auto">
              <a:xfrm>
                <a:off x="5929632" y="1942799"/>
                <a:ext cx="5760657" cy="356612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353" b="1">
                    <a:gradFill>
                      <a:gsLst>
                        <a:gs pos="20755">
                          <a:schemeClr val="accent4">
                            <a:alpha val="25000"/>
                          </a:schemeClr>
                        </a:gs>
                        <a:gs pos="43000">
                          <a:schemeClr val="accent4">
                            <a:alpha val="25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1000100001010101011100011100100010000101010101110001110010001000010101010111000111001000100001010101011100011100100010000101010101110001110010001000010101010111000111001000100001010101</a:t>
                </a:r>
              </a:p>
            </p:txBody>
          </p:sp>
          <p:sp>
            <p:nvSpPr>
              <p:cNvPr id="4" name="Rectangle 3"/>
              <p:cNvSpPr/>
              <p:nvPr userDrawn="1"/>
            </p:nvSpPr>
            <p:spPr bwMode="auto">
              <a:xfrm>
                <a:off x="6309676" y="5714657"/>
                <a:ext cx="5292232" cy="6147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Isosceles Triangle 4"/>
              <p:cNvSpPr/>
              <p:nvPr userDrawn="1"/>
            </p:nvSpPr>
            <p:spPr bwMode="auto">
              <a:xfrm rot="5400000">
                <a:off x="6022999" y="5660267"/>
                <a:ext cx="179220" cy="154500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Oval 5"/>
              <p:cNvSpPr/>
              <p:nvPr userDrawn="1"/>
            </p:nvSpPr>
            <p:spPr bwMode="auto">
              <a:xfrm>
                <a:off x="6494968" y="5653351"/>
                <a:ext cx="168331" cy="168331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Oval 6"/>
              <p:cNvSpPr/>
              <p:nvPr userDrawn="1"/>
            </p:nvSpPr>
            <p:spPr bwMode="auto">
              <a:xfrm>
                <a:off x="6540513" y="5698896"/>
                <a:ext cx="77238" cy="772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Isosceles Triangle 7"/>
              <p:cNvSpPr/>
              <p:nvPr userDrawn="1"/>
            </p:nvSpPr>
            <p:spPr bwMode="auto">
              <a:xfrm rot="5400000">
                <a:off x="8029950" y="3041119"/>
                <a:ext cx="1588596" cy="1369480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" name="Straight Connector 9"/>
              <p:cNvCxnSpPr/>
              <p:nvPr userDrawn="1"/>
            </p:nvCxnSpPr>
            <p:spPr>
              <a:xfrm>
                <a:off x="6309676" y="5648177"/>
                <a:ext cx="0" cy="173504"/>
              </a:xfrm>
              <a:prstGeom prst="line">
                <a:avLst/>
              </a:prstGeom>
              <a:ln w="254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11601909" y="5649070"/>
                <a:ext cx="0" cy="173505"/>
              </a:xfrm>
              <a:prstGeom prst="line">
                <a:avLst/>
              </a:prstGeom>
              <a:ln w="254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26415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870949" y="3354866"/>
            <a:ext cx="1261203" cy="3503134"/>
            <a:chOff x="8597802" y="3854941"/>
            <a:chExt cx="1286493" cy="3572872"/>
          </a:xfrm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 flipH="1">
              <a:off x="8597802" y="3854941"/>
              <a:ext cx="1286493" cy="2792524"/>
            </a:xfrm>
            <a:custGeom>
              <a:avLst/>
              <a:gdLst>
                <a:gd name="T0" fmla="*/ 265 w 289"/>
                <a:gd name="T1" fmla="*/ 165 h 632"/>
                <a:gd name="T2" fmla="*/ 242 w 289"/>
                <a:gd name="T3" fmla="*/ 188 h 632"/>
                <a:gd name="T4" fmla="*/ 242 w 289"/>
                <a:gd name="T5" fmla="*/ 229 h 632"/>
                <a:gd name="T6" fmla="*/ 234 w 289"/>
                <a:gd name="T7" fmla="*/ 229 h 632"/>
                <a:gd name="T8" fmla="*/ 234 w 289"/>
                <a:gd name="T9" fmla="*/ 153 h 632"/>
                <a:gd name="T10" fmla="*/ 211 w 289"/>
                <a:gd name="T11" fmla="*/ 129 h 632"/>
                <a:gd name="T12" fmla="*/ 187 w 289"/>
                <a:gd name="T13" fmla="*/ 153 h 632"/>
                <a:gd name="T14" fmla="*/ 187 w 289"/>
                <a:gd name="T15" fmla="*/ 224 h 632"/>
                <a:gd name="T16" fmla="*/ 178 w 289"/>
                <a:gd name="T17" fmla="*/ 224 h 632"/>
                <a:gd name="T18" fmla="*/ 178 w 289"/>
                <a:gd name="T19" fmla="*/ 124 h 632"/>
                <a:gd name="T20" fmla="*/ 153 w 289"/>
                <a:gd name="T21" fmla="*/ 99 h 632"/>
                <a:gd name="T22" fmla="*/ 128 w 289"/>
                <a:gd name="T23" fmla="*/ 124 h 632"/>
                <a:gd name="T24" fmla="*/ 128 w 289"/>
                <a:gd name="T25" fmla="*/ 224 h 632"/>
                <a:gd name="T26" fmla="*/ 119 w 289"/>
                <a:gd name="T27" fmla="*/ 224 h 632"/>
                <a:gd name="T28" fmla="*/ 119 w 289"/>
                <a:gd name="T29" fmla="*/ 27 h 632"/>
                <a:gd name="T30" fmla="*/ 92 w 289"/>
                <a:gd name="T31" fmla="*/ 0 h 632"/>
                <a:gd name="T32" fmla="*/ 64 w 289"/>
                <a:gd name="T33" fmla="*/ 27 h 632"/>
                <a:gd name="T34" fmla="*/ 64 w 289"/>
                <a:gd name="T35" fmla="*/ 235 h 632"/>
                <a:gd name="T36" fmla="*/ 57 w 289"/>
                <a:gd name="T37" fmla="*/ 235 h 632"/>
                <a:gd name="T38" fmla="*/ 51 w 289"/>
                <a:gd name="T39" fmla="*/ 192 h 632"/>
                <a:gd name="T40" fmla="*/ 0 w 289"/>
                <a:gd name="T41" fmla="*/ 166 h 632"/>
                <a:gd name="T42" fmla="*/ 0 w 289"/>
                <a:gd name="T43" fmla="*/ 302 h 632"/>
                <a:gd name="T44" fmla="*/ 50 w 289"/>
                <a:gd name="T45" fmla="*/ 371 h 632"/>
                <a:gd name="T46" fmla="*/ 71 w 289"/>
                <a:gd name="T47" fmla="*/ 412 h 632"/>
                <a:gd name="T48" fmla="*/ 71 w 289"/>
                <a:gd name="T49" fmla="*/ 632 h 632"/>
                <a:gd name="T50" fmla="*/ 252 w 289"/>
                <a:gd name="T51" fmla="*/ 632 h 632"/>
                <a:gd name="T52" fmla="*/ 252 w 289"/>
                <a:gd name="T53" fmla="*/ 412 h 632"/>
                <a:gd name="T54" fmla="*/ 263 w 289"/>
                <a:gd name="T55" fmla="*/ 367 h 632"/>
                <a:gd name="T56" fmla="*/ 289 w 289"/>
                <a:gd name="T57" fmla="*/ 323 h 632"/>
                <a:gd name="T58" fmla="*/ 289 w 289"/>
                <a:gd name="T59" fmla="*/ 284 h 632"/>
                <a:gd name="T60" fmla="*/ 289 w 289"/>
                <a:gd name="T61" fmla="*/ 272 h 632"/>
                <a:gd name="T62" fmla="*/ 289 w 289"/>
                <a:gd name="T63" fmla="*/ 188 h 632"/>
                <a:gd name="T64" fmla="*/ 265 w 289"/>
                <a:gd name="T65" fmla="*/ 16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632">
                  <a:moveTo>
                    <a:pt x="265" y="165"/>
                  </a:moveTo>
                  <a:cubicBezTo>
                    <a:pt x="252" y="165"/>
                    <a:pt x="242" y="175"/>
                    <a:pt x="242" y="188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4" y="229"/>
                    <a:pt x="234" y="229"/>
                    <a:pt x="234" y="229"/>
                  </a:cubicBezTo>
                  <a:cubicBezTo>
                    <a:pt x="234" y="153"/>
                    <a:pt x="234" y="153"/>
                    <a:pt x="234" y="153"/>
                  </a:cubicBezTo>
                  <a:cubicBezTo>
                    <a:pt x="234" y="140"/>
                    <a:pt x="224" y="129"/>
                    <a:pt x="211" y="129"/>
                  </a:cubicBezTo>
                  <a:cubicBezTo>
                    <a:pt x="198" y="129"/>
                    <a:pt x="187" y="140"/>
                    <a:pt x="187" y="153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78" y="110"/>
                    <a:pt x="167" y="99"/>
                    <a:pt x="153" y="99"/>
                  </a:cubicBezTo>
                  <a:cubicBezTo>
                    <a:pt x="139" y="99"/>
                    <a:pt x="128" y="110"/>
                    <a:pt x="128" y="124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19" y="224"/>
                    <a:pt x="119" y="224"/>
                    <a:pt x="119" y="224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12"/>
                    <a:pt x="107" y="0"/>
                    <a:pt x="92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35"/>
                    <a:pt x="64" y="235"/>
                    <a:pt x="64" y="235"/>
                  </a:cubicBezTo>
                  <a:cubicBezTo>
                    <a:pt x="57" y="235"/>
                    <a:pt x="57" y="235"/>
                    <a:pt x="57" y="235"/>
                  </a:cubicBezTo>
                  <a:cubicBezTo>
                    <a:pt x="57" y="235"/>
                    <a:pt x="58" y="211"/>
                    <a:pt x="51" y="192"/>
                  </a:cubicBezTo>
                  <a:cubicBezTo>
                    <a:pt x="40" y="161"/>
                    <a:pt x="0" y="166"/>
                    <a:pt x="0" y="166"/>
                  </a:cubicBezTo>
                  <a:cubicBezTo>
                    <a:pt x="0" y="166"/>
                    <a:pt x="0" y="261"/>
                    <a:pt x="0" y="302"/>
                  </a:cubicBezTo>
                  <a:cubicBezTo>
                    <a:pt x="0" y="343"/>
                    <a:pt x="29" y="357"/>
                    <a:pt x="50" y="371"/>
                  </a:cubicBezTo>
                  <a:cubicBezTo>
                    <a:pt x="72" y="384"/>
                    <a:pt x="71" y="412"/>
                    <a:pt x="71" y="412"/>
                  </a:cubicBezTo>
                  <a:cubicBezTo>
                    <a:pt x="71" y="632"/>
                    <a:pt x="71" y="632"/>
                    <a:pt x="71" y="632"/>
                  </a:cubicBezTo>
                  <a:cubicBezTo>
                    <a:pt x="252" y="632"/>
                    <a:pt x="252" y="632"/>
                    <a:pt x="252" y="632"/>
                  </a:cubicBezTo>
                  <a:cubicBezTo>
                    <a:pt x="252" y="412"/>
                    <a:pt x="252" y="412"/>
                    <a:pt x="252" y="412"/>
                  </a:cubicBezTo>
                  <a:cubicBezTo>
                    <a:pt x="252" y="380"/>
                    <a:pt x="263" y="367"/>
                    <a:pt x="263" y="367"/>
                  </a:cubicBezTo>
                  <a:cubicBezTo>
                    <a:pt x="288" y="342"/>
                    <a:pt x="289" y="323"/>
                    <a:pt x="289" y="323"/>
                  </a:cubicBezTo>
                  <a:cubicBezTo>
                    <a:pt x="289" y="284"/>
                    <a:pt x="289" y="284"/>
                    <a:pt x="289" y="284"/>
                  </a:cubicBezTo>
                  <a:cubicBezTo>
                    <a:pt x="289" y="272"/>
                    <a:pt x="289" y="272"/>
                    <a:pt x="289" y="272"/>
                  </a:cubicBezTo>
                  <a:cubicBezTo>
                    <a:pt x="289" y="188"/>
                    <a:pt x="289" y="188"/>
                    <a:pt x="289" y="188"/>
                  </a:cubicBezTo>
                  <a:cubicBezTo>
                    <a:pt x="289" y="175"/>
                    <a:pt x="278" y="165"/>
                    <a:pt x="265" y="16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8763000" y="6610950"/>
              <a:ext cx="804863" cy="816863"/>
            </a:xfrm>
            <a:prstGeom prst="rect">
              <a:avLst/>
            </a:prstGeom>
            <a:solidFill>
              <a:srgbClr val="94E7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13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796593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</a:t>
            </a: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Studio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6552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273537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67098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576018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3752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663" y="2383023"/>
            <a:ext cx="5059493" cy="1245183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4083714" y="2158886"/>
            <a:ext cx="8128519" cy="5424450"/>
            <a:chOff x="2624" y="1387"/>
            <a:chExt cx="5223" cy="3485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624" y="1387"/>
              <a:ext cx="5223" cy="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978" y="3483"/>
              <a:ext cx="1181" cy="944"/>
            </a:xfrm>
            <a:custGeom>
              <a:avLst/>
              <a:gdLst>
                <a:gd name="T0" fmla="*/ 393 w 1181"/>
                <a:gd name="T1" fmla="*/ 103 h 944"/>
                <a:gd name="T2" fmla="*/ 393 w 1181"/>
                <a:gd name="T3" fmla="*/ 0 h 944"/>
                <a:gd name="T4" fmla="*/ 142 w 1181"/>
                <a:gd name="T5" fmla="*/ 0 h 944"/>
                <a:gd name="T6" fmla="*/ 142 w 1181"/>
                <a:gd name="T7" fmla="*/ 103 h 944"/>
                <a:gd name="T8" fmla="*/ 0 w 1181"/>
                <a:gd name="T9" fmla="*/ 103 h 944"/>
                <a:gd name="T10" fmla="*/ 0 w 1181"/>
                <a:gd name="T11" fmla="*/ 128 h 944"/>
                <a:gd name="T12" fmla="*/ 33 w 1181"/>
                <a:gd name="T13" fmla="*/ 128 h 944"/>
                <a:gd name="T14" fmla="*/ 33 w 1181"/>
                <a:gd name="T15" fmla="*/ 944 h 944"/>
                <a:gd name="T16" fmla="*/ 1148 w 1181"/>
                <a:gd name="T17" fmla="*/ 944 h 944"/>
                <a:gd name="T18" fmla="*/ 1148 w 1181"/>
                <a:gd name="T19" fmla="*/ 128 h 944"/>
                <a:gd name="T20" fmla="*/ 1181 w 1181"/>
                <a:gd name="T21" fmla="*/ 128 h 944"/>
                <a:gd name="T22" fmla="*/ 1181 w 1181"/>
                <a:gd name="T23" fmla="*/ 103 h 944"/>
                <a:gd name="T24" fmla="*/ 393 w 1181"/>
                <a:gd name="T25" fmla="*/ 10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1" h="944">
                  <a:moveTo>
                    <a:pt x="393" y="103"/>
                  </a:moveTo>
                  <a:lnTo>
                    <a:pt x="393" y="0"/>
                  </a:lnTo>
                  <a:lnTo>
                    <a:pt x="142" y="0"/>
                  </a:lnTo>
                  <a:lnTo>
                    <a:pt x="142" y="103"/>
                  </a:lnTo>
                  <a:lnTo>
                    <a:pt x="0" y="103"/>
                  </a:lnTo>
                  <a:lnTo>
                    <a:pt x="0" y="128"/>
                  </a:lnTo>
                  <a:lnTo>
                    <a:pt x="33" y="128"/>
                  </a:lnTo>
                  <a:lnTo>
                    <a:pt x="33" y="944"/>
                  </a:lnTo>
                  <a:lnTo>
                    <a:pt x="1148" y="944"/>
                  </a:lnTo>
                  <a:lnTo>
                    <a:pt x="1148" y="128"/>
                  </a:lnTo>
                  <a:lnTo>
                    <a:pt x="1181" y="128"/>
                  </a:lnTo>
                  <a:lnTo>
                    <a:pt x="1181" y="103"/>
                  </a:lnTo>
                  <a:lnTo>
                    <a:pt x="393" y="10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4299" y="3620"/>
              <a:ext cx="1012" cy="807"/>
            </a:xfrm>
            <a:custGeom>
              <a:avLst/>
              <a:gdLst>
                <a:gd name="T0" fmla="*/ 335 w 1012"/>
                <a:gd name="T1" fmla="*/ 87 h 807"/>
                <a:gd name="T2" fmla="*/ 335 w 1012"/>
                <a:gd name="T3" fmla="*/ 0 h 807"/>
                <a:gd name="T4" fmla="*/ 120 w 1012"/>
                <a:gd name="T5" fmla="*/ 0 h 807"/>
                <a:gd name="T6" fmla="*/ 120 w 1012"/>
                <a:gd name="T7" fmla="*/ 87 h 807"/>
                <a:gd name="T8" fmla="*/ 0 w 1012"/>
                <a:gd name="T9" fmla="*/ 87 h 807"/>
                <a:gd name="T10" fmla="*/ 0 w 1012"/>
                <a:gd name="T11" fmla="*/ 108 h 807"/>
                <a:gd name="T12" fmla="*/ 27 w 1012"/>
                <a:gd name="T13" fmla="*/ 108 h 807"/>
                <a:gd name="T14" fmla="*/ 27 w 1012"/>
                <a:gd name="T15" fmla="*/ 807 h 807"/>
                <a:gd name="T16" fmla="*/ 985 w 1012"/>
                <a:gd name="T17" fmla="*/ 807 h 807"/>
                <a:gd name="T18" fmla="*/ 985 w 1012"/>
                <a:gd name="T19" fmla="*/ 108 h 807"/>
                <a:gd name="T20" fmla="*/ 1012 w 1012"/>
                <a:gd name="T21" fmla="*/ 108 h 807"/>
                <a:gd name="T22" fmla="*/ 1012 w 1012"/>
                <a:gd name="T23" fmla="*/ 87 h 807"/>
                <a:gd name="T24" fmla="*/ 335 w 1012"/>
                <a:gd name="T25" fmla="*/ 8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2" h="807">
                  <a:moveTo>
                    <a:pt x="335" y="87"/>
                  </a:moveTo>
                  <a:lnTo>
                    <a:pt x="335" y="0"/>
                  </a:lnTo>
                  <a:lnTo>
                    <a:pt x="120" y="0"/>
                  </a:lnTo>
                  <a:lnTo>
                    <a:pt x="120" y="87"/>
                  </a:lnTo>
                  <a:lnTo>
                    <a:pt x="0" y="87"/>
                  </a:lnTo>
                  <a:lnTo>
                    <a:pt x="0" y="108"/>
                  </a:lnTo>
                  <a:lnTo>
                    <a:pt x="27" y="108"/>
                  </a:lnTo>
                  <a:lnTo>
                    <a:pt x="27" y="807"/>
                  </a:lnTo>
                  <a:lnTo>
                    <a:pt x="985" y="807"/>
                  </a:lnTo>
                  <a:lnTo>
                    <a:pt x="985" y="108"/>
                  </a:lnTo>
                  <a:lnTo>
                    <a:pt x="1012" y="108"/>
                  </a:lnTo>
                  <a:lnTo>
                    <a:pt x="1012" y="87"/>
                  </a:lnTo>
                  <a:lnTo>
                    <a:pt x="335" y="87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813" y="1814"/>
              <a:ext cx="1662" cy="1095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4864" y="2491"/>
              <a:ext cx="1460" cy="1458"/>
            </a:xfrm>
            <a:custGeom>
              <a:avLst/>
              <a:gdLst>
                <a:gd name="T0" fmla="*/ 266 w 483"/>
                <a:gd name="T1" fmla="*/ 475 h 482"/>
                <a:gd name="T2" fmla="*/ 216 w 483"/>
                <a:gd name="T3" fmla="*/ 481 h 482"/>
                <a:gd name="T4" fmla="*/ 217 w 483"/>
                <a:gd name="T5" fmla="*/ 475 h 482"/>
                <a:gd name="T6" fmla="*/ 290 w 483"/>
                <a:gd name="T7" fmla="*/ 471 h 482"/>
                <a:gd name="T8" fmla="*/ 292 w 483"/>
                <a:gd name="T9" fmla="*/ 477 h 482"/>
                <a:gd name="T10" fmla="*/ 146 w 483"/>
                <a:gd name="T11" fmla="*/ 456 h 482"/>
                <a:gd name="T12" fmla="*/ 340 w 483"/>
                <a:gd name="T13" fmla="*/ 462 h 482"/>
                <a:gd name="T14" fmla="*/ 362 w 483"/>
                <a:gd name="T15" fmla="*/ 450 h 482"/>
                <a:gd name="T16" fmla="*/ 100 w 483"/>
                <a:gd name="T17" fmla="*/ 436 h 482"/>
                <a:gd name="T18" fmla="*/ 121 w 483"/>
                <a:gd name="T19" fmla="*/ 450 h 482"/>
                <a:gd name="T20" fmla="*/ 399 w 483"/>
                <a:gd name="T21" fmla="*/ 416 h 482"/>
                <a:gd name="T22" fmla="*/ 80 w 483"/>
                <a:gd name="T23" fmla="*/ 421 h 482"/>
                <a:gd name="T24" fmla="*/ 84 w 483"/>
                <a:gd name="T25" fmla="*/ 416 h 482"/>
                <a:gd name="T26" fmla="*/ 416 w 483"/>
                <a:gd name="T27" fmla="*/ 398 h 482"/>
                <a:gd name="T28" fmla="*/ 421 w 483"/>
                <a:gd name="T29" fmla="*/ 403 h 482"/>
                <a:gd name="T30" fmla="*/ 38 w 483"/>
                <a:gd name="T31" fmla="*/ 359 h 482"/>
                <a:gd name="T32" fmla="*/ 450 w 483"/>
                <a:gd name="T33" fmla="*/ 362 h 482"/>
                <a:gd name="T34" fmla="*/ 462 w 483"/>
                <a:gd name="T35" fmla="*/ 339 h 482"/>
                <a:gd name="T36" fmla="*/ 12 w 483"/>
                <a:gd name="T37" fmla="*/ 316 h 482"/>
                <a:gd name="T38" fmla="*/ 21 w 483"/>
                <a:gd name="T39" fmla="*/ 340 h 482"/>
                <a:gd name="T40" fmla="*/ 471 w 483"/>
                <a:gd name="T41" fmla="*/ 290 h 482"/>
                <a:gd name="T42" fmla="*/ 5 w 483"/>
                <a:gd name="T43" fmla="*/ 292 h 482"/>
                <a:gd name="T44" fmla="*/ 11 w 483"/>
                <a:gd name="T45" fmla="*/ 290 h 482"/>
                <a:gd name="T46" fmla="*/ 475 w 483"/>
                <a:gd name="T47" fmla="*/ 266 h 482"/>
                <a:gd name="T48" fmla="*/ 483 w 483"/>
                <a:gd name="T49" fmla="*/ 241 h 482"/>
                <a:gd name="T50" fmla="*/ 0 w 483"/>
                <a:gd name="T51" fmla="*/ 241 h 482"/>
                <a:gd name="T52" fmla="*/ 8 w 483"/>
                <a:gd name="T53" fmla="*/ 217 h 482"/>
                <a:gd name="T54" fmla="*/ 475 w 483"/>
                <a:gd name="T55" fmla="*/ 216 h 482"/>
                <a:gd name="T56" fmla="*/ 481 w 483"/>
                <a:gd name="T57" fmla="*/ 215 h 482"/>
                <a:gd name="T58" fmla="*/ 5 w 483"/>
                <a:gd name="T59" fmla="*/ 191 h 482"/>
                <a:gd name="T60" fmla="*/ 11 w 483"/>
                <a:gd name="T61" fmla="*/ 193 h 482"/>
                <a:gd name="T62" fmla="*/ 462 w 483"/>
                <a:gd name="T63" fmla="*/ 143 h 482"/>
                <a:gd name="T64" fmla="*/ 27 w 483"/>
                <a:gd name="T65" fmla="*/ 146 h 482"/>
                <a:gd name="T66" fmla="*/ 38 w 483"/>
                <a:gd name="T67" fmla="*/ 124 h 482"/>
                <a:gd name="T68" fmla="*/ 431 w 483"/>
                <a:gd name="T69" fmla="*/ 103 h 482"/>
                <a:gd name="T70" fmla="*/ 445 w 483"/>
                <a:gd name="T71" fmla="*/ 123 h 482"/>
                <a:gd name="T72" fmla="*/ 62 w 483"/>
                <a:gd name="T73" fmla="*/ 80 h 482"/>
                <a:gd name="T74" fmla="*/ 416 w 483"/>
                <a:gd name="T75" fmla="*/ 84 h 482"/>
                <a:gd name="T76" fmla="*/ 420 w 483"/>
                <a:gd name="T77" fmla="*/ 79 h 482"/>
                <a:gd name="T78" fmla="*/ 80 w 483"/>
                <a:gd name="T79" fmla="*/ 62 h 482"/>
                <a:gd name="T80" fmla="*/ 84 w 483"/>
                <a:gd name="T81" fmla="*/ 67 h 482"/>
                <a:gd name="T82" fmla="*/ 362 w 483"/>
                <a:gd name="T83" fmla="*/ 32 h 482"/>
                <a:gd name="T84" fmla="*/ 124 w 483"/>
                <a:gd name="T85" fmla="*/ 38 h 482"/>
                <a:gd name="T86" fmla="*/ 145 w 483"/>
                <a:gd name="T87" fmla="*/ 27 h 482"/>
                <a:gd name="T88" fmla="*/ 314 w 483"/>
                <a:gd name="T89" fmla="*/ 17 h 482"/>
                <a:gd name="T90" fmla="*/ 337 w 483"/>
                <a:gd name="T91" fmla="*/ 26 h 482"/>
                <a:gd name="T92" fmla="*/ 191 w 483"/>
                <a:gd name="T93" fmla="*/ 5 h 482"/>
                <a:gd name="T94" fmla="*/ 290 w 483"/>
                <a:gd name="T95" fmla="*/ 11 h 482"/>
                <a:gd name="T96" fmla="*/ 291 w 483"/>
                <a:gd name="T97" fmla="*/ 5 h 482"/>
                <a:gd name="T98" fmla="*/ 216 w 483"/>
                <a:gd name="T99" fmla="*/ 1 h 482"/>
                <a:gd name="T100" fmla="*/ 216 w 483"/>
                <a:gd name="T101" fmla="*/ 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3" h="482">
                  <a:moveTo>
                    <a:pt x="241" y="482"/>
                  </a:moveTo>
                  <a:cubicBezTo>
                    <a:pt x="241" y="476"/>
                    <a:pt x="241" y="476"/>
                    <a:pt x="241" y="476"/>
                  </a:cubicBezTo>
                  <a:cubicBezTo>
                    <a:pt x="250" y="476"/>
                    <a:pt x="258" y="476"/>
                    <a:pt x="266" y="475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58" y="482"/>
                    <a:pt x="250" y="482"/>
                    <a:pt x="241" y="482"/>
                  </a:cubicBezTo>
                  <a:close/>
                  <a:moveTo>
                    <a:pt x="216" y="481"/>
                  </a:moveTo>
                  <a:cubicBezTo>
                    <a:pt x="208" y="480"/>
                    <a:pt x="200" y="479"/>
                    <a:pt x="191" y="477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201" y="473"/>
                    <a:pt x="209" y="474"/>
                    <a:pt x="217" y="475"/>
                  </a:cubicBezTo>
                  <a:lnTo>
                    <a:pt x="216" y="481"/>
                  </a:lnTo>
                  <a:close/>
                  <a:moveTo>
                    <a:pt x="292" y="477"/>
                  </a:moveTo>
                  <a:cubicBezTo>
                    <a:pt x="290" y="471"/>
                    <a:pt x="290" y="471"/>
                    <a:pt x="290" y="471"/>
                  </a:cubicBezTo>
                  <a:cubicBezTo>
                    <a:pt x="298" y="469"/>
                    <a:pt x="306" y="467"/>
                    <a:pt x="314" y="465"/>
                  </a:cubicBezTo>
                  <a:cubicBezTo>
                    <a:pt x="316" y="471"/>
                    <a:pt x="316" y="471"/>
                    <a:pt x="316" y="471"/>
                  </a:cubicBezTo>
                  <a:cubicBezTo>
                    <a:pt x="308" y="473"/>
                    <a:pt x="300" y="475"/>
                    <a:pt x="292" y="477"/>
                  </a:cubicBezTo>
                  <a:close/>
                  <a:moveTo>
                    <a:pt x="167" y="471"/>
                  </a:moveTo>
                  <a:cubicBezTo>
                    <a:pt x="159" y="468"/>
                    <a:pt x="151" y="465"/>
                    <a:pt x="143" y="462"/>
                  </a:cubicBezTo>
                  <a:cubicBezTo>
                    <a:pt x="146" y="456"/>
                    <a:pt x="146" y="456"/>
                    <a:pt x="146" y="456"/>
                  </a:cubicBezTo>
                  <a:cubicBezTo>
                    <a:pt x="153" y="459"/>
                    <a:pt x="161" y="462"/>
                    <a:pt x="169" y="465"/>
                  </a:cubicBezTo>
                  <a:lnTo>
                    <a:pt x="167" y="471"/>
                  </a:lnTo>
                  <a:close/>
                  <a:moveTo>
                    <a:pt x="340" y="462"/>
                  </a:moveTo>
                  <a:cubicBezTo>
                    <a:pt x="337" y="456"/>
                    <a:pt x="337" y="456"/>
                    <a:pt x="337" y="456"/>
                  </a:cubicBezTo>
                  <a:cubicBezTo>
                    <a:pt x="344" y="453"/>
                    <a:pt x="352" y="449"/>
                    <a:pt x="359" y="445"/>
                  </a:cubicBezTo>
                  <a:cubicBezTo>
                    <a:pt x="362" y="450"/>
                    <a:pt x="362" y="450"/>
                    <a:pt x="362" y="450"/>
                  </a:cubicBezTo>
                  <a:cubicBezTo>
                    <a:pt x="355" y="454"/>
                    <a:pt x="347" y="458"/>
                    <a:pt x="340" y="462"/>
                  </a:cubicBezTo>
                  <a:close/>
                  <a:moveTo>
                    <a:pt x="121" y="450"/>
                  </a:moveTo>
                  <a:cubicBezTo>
                    <a:pt x="114" y="446"/>
                    <a:pt x="106" y="441"/>
                    <a:pt x="100" y="436"/>
                  </a:cubicBezTo>
                  <a:cubicBezTo>
                    <a:pt x="103" y="431"/>
                    <a:pt x="103" y="431"/>
                    <a:pt x="103" y="431"/>
                  </a:cubicBezTo>
                  <a:cubicBezTo>
                    <a:pt x="110" y="436"/>
                    <a:pt x="117" y="441"/>
                    <a:pt x="124" y="445"/>
                  </a:cubicBezTo>
                  <a:lnTo>
                    <a:pt x="121" y="450"/>
                  </a:lnTo>
                  <a:close/>
                  <a:moveTo>
                    <a:pt x="383" y="436"/>
                  </a:moveTo>
                  <a:cubicBezTo>
                    <a:pt x="380" y="431"/>
                    <a:pt x="380" y="431"/>
                    <a:pt x="380" y="431"/>
                  </a:cubicBezTo>
                  <a:cubicBezTo>
                    <a:pt x="386" y="426"/>
                    <a:pt x="393" y="421"/>
                    <a:pt x="399" y="416"/>
                  </a:cubicBezTo>
                  <a:cubicBezTo>
                    <a:pt x="403" y="420"/>
                    <a:pt x="403" y="420"/>
                    <a:pt x="403" y="420"/>
                  </a:cubicBezTo>
                  <a:cubicBezTo>
                    <a:pt x="397" y="426"/>
                    <a:pt x="390" y="431"/>
                    <a:pt x="383" y="436"/>
                  </a:cubicBezTo>
                  <a:close/>
                  <a:moveTo>
                    <a:pt x="80" y="421"/>
                  </a:moveTo>
                  <a:cubicBezTo>
                    <a:pt x="74" y="415"/>
                    <a:pt x="68" y="409"/>
                    <a:pt x="62" y="403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72" y="405"/>
                    <a:pt x="78" y="410"/>
                    <a:pt x="84" y="416"/>
                  </a:cubicBezTo>
                  <a:lnTo>
                    <a:pt x="80" y="421"/>
                  </a:lnTo>
                  <a:close/>
                  <a:moveTo>
                    <a:pt x="421" y="403"/>
                  </a:moveTo>
                  <a:cubicBezTo>
                    <a:pt x="416" y="398"/>
                    <a:pt x="416" y="398"/>
                    <a:pt x="416" y="398"/>
                  </a:cubicBezTo>
                  <a:cubicBezTo>
                    <a:pt x="421" y="392"/>
                    <a:pt x="427" y="386"/>
                    <a:pt x="431" y="379"/>
                  </a:cubicBezTo>
                  <a:cubicBezTo>
                    <a:pt x="437" y="383"/>
                    <a:pt x="437" y="383"/>
                    <a:pt x="437" y="383"/>
                  </a:cubicBezTo>
                  <a:cubicBezTo>
                    <a:pt x="432" y="390"/>
                    <a:pt x="426" y="396"/>
                    <a:pt x="421" y="403"/>
                  </a:cubicBezTo>
                  <a:close/>
                  <a:moveTo>
                    <a:pt x="46" y="383"/>
                  </a:moveTo>
                  <a:cubicBezTo>
                    <a:pt x="41" y="376"/>
                    <a:pt x="37" y="369"/>
                    <a:pt x="32" y="362"/>
                  </a:cubicBezTo>
                  <a:cubicBezTo>
                    <a:pt x="38" y="359"/>
                    <a:pt x="38" y="359"/>
                    <a:pt x="38" y="359"/>
                  </a:cubicBezTo>
                  <a:cubicBezTo>
                    <a:pt x="42" y="366"/>
                    <a:pt x="47" y="373"/>
                    <a:pt x="51" y="379"/>
                  </a:cubicBezTo>
                  <a:lnTo>
                    <a:pt x="46" y="383"/>
                  </a:lnTo>
                  <a:close/>
                  <a:moveTo>
                    <a:pt x="450" y="362"/>
                  </a:moveTo>
                  <a:cubicBezTo>
                    <a:pt x="445" y="359"/>
                    <a:pt x="445" y="359"/>
                    <a:pt x="445" y="359"/>
                  </a:cubicBezTo>
                  <a:cubicBezTo>
                    <a:pt x="449" y="352"/>
                    <a:pt x="453" y="344"/>
                    <a:pt x="456" y="337"/>
                  </a:cubicBezTo>
                  <a:cubicBezTo>
                    <a:pt x="462" y="339"/>
                    <a:pt x="462" y="339"/>
                    <a:pt x="462" y="339"/>
                  </a:cubicBezTo>
                  <a:cubicBezTo>
                    <a:pt x="458" y="347"/>
                    <a:pt x="455" y="355"/>
                    <a:pt x="450" y="362"/>
                  </a:cubicBezTo>
                  <a:close/>
                  <a:moveTo>
                    <a:pt x="21" y="340"/>
                  </a:moveTo>
                  <a:cubicBezTo>
                    <a:pt x="18" y="332"/>
                    <a:pt x="14" y="324"/>
                    <a:pt x="12" y="316"/>
                  </a:cubicBezTo>
                  <a:cubicBezTo>
                    <a:pt x="18" y="314"/>
                    <a:pt x="18" y="314"/>
                    <a:pt x="18" y="314"/>
                  </a:cubicBezTo>
                  <a:cubicBezTo>
                    <a:pt x="20" y="322"/>
                    <a:pt x="23" y="329"/>
                    <a:pt x="27" y="337"/>
                  </a:cubicBezTo>
                  <a:lnTo>
                    <a:pt x="21" y="340"/>
                  </a:lnTo>
                  <a:close/>
                  <a:moveTo>
                    <a:pt x="471" y="316"/>
                  </a:moveTo>
                  <a:cubicBezTo>
                    <a:pt x="465" y="314"/>
                    <a:pt x="465" y="314"/>
                    <a:pt x="465" y="314"/>
                  </a:cubicBezTo>
                  <a:cubicBezTo>
                    <a:pt x="467" y="306"/>
                    <a:pt x="470" y="298"/>
                    <a:pt x="471" y="290"/>
                  </a:cubicBezTo>
                  <a:cubicBezTo>
                    <a:pt x="477" y="291"/>
                    <a:pt x="477" y="291"/>
                    <a:pt x="477" y="291"/>
                  </a:cubicBezTo>
                  <a:cubicBezTo>
                    <a:pt x="476" y="300"/>
                    <a:pt x="473" y="308"/>
                    <a:pt x="471" y="316"/>
                  </a:cubicBezTo>
                  <a:close/>
                  <a:moveTo>
                    <a:pt x="5" y="292"/>
                  </a:moveTo>
                  <a:cubicBezTo>
                    <a:pt x="4" y="283"/>
                    <a:pt x="2" y="275"/>
                    <a:pt x="1" y="267"/>
                  </a:cubicBezTo>
                  <a:cubicBezTo>
                    <a:pt x="8" y="266"/>
                    <a:pt x="8" y="266"/>
                    <a:pt x="8" y="266"/>
                  </a:cubicBezTo>
                  <a:cubicBezTo>
                    <a:pt x="9" y="274"/>
                    <a:pt x="10" y="282"/>
                    <a:pt x="11" y="290"/>
                  </a:cubicBezTo>
                  <a:lnTo>
                    <a:pt x="5" y="292"/>
                  </a:lnTo>
                  <a:close/>
                  <a:moveTo>
                    <a:pt x="481" y="266"/>
                  </a:moveTo>
                  <a:cubicBezTo>
                    <a:pt x="475" y="266"/>
                    <a:pt x="475" y="266"/>
                    <a:pt x="475" y="266"/>
                  </a:cubicBezTo>
                  <a:cubicBezTo>
                    <a:pt x="476" y="258"/>
                    <a:pt x="476" y="249"/>
                    <a:pt x="476" y="241"/>
                  </a:cubicBezTo>
                  <a:cubicBezTo>
                    <a:pt x="476" y="241"/>
                    <a:pt x="476" y="241"/>
                    <a:pt x="476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250"/>
                    <a:pt x="482" y="258"/>
                    <a:pt x="481" y="266"/>
                  </a:cubicBezTo>
                  <a:close/>
                  <a:moveTo>
                    <a:pt x="0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233"/>
                    <a:pt x="0" y="224"/>
                    <a:pt x="1" y="216"/>
                  </a:cubicBezTo>
                  <a:cubicBezTo>
                    <a:pt x="8" y="217"/>
                    <a:pt x="8" y="217"/>
                    <a:pt x="8" y="217"/>
                  </a:cubicBezTo>
                  <a:cubicBezTo>
                    <a:pt x="7" y="225"/>
                    <a:pt x="6" y="233"/>
                    <a:pt x="6" y="241"/>
                  </a:cubicBezTo>
                  <a:lnTo>
                    <a:pt x="0" y="241"/>
                  </a:lnTo>
                  <a:close/>
                  <a:moveTo>
                    <a:pt x="475" y="216"/>
                  </a:moveTo>
                  <a:cubicBezTo>
                    <a:pt x="474" y="208"/>
                    <a:pt x="473" y="200"/>
                    <a:pt x="471" y="192"/>
                  </a:cubicBezTo>
                  <a:cubicBezTo>
                    <a:pt x="477" y="190"/>
                    <a:pt x="477" y="190"/>
                    <a:pt x="477" y="190"/>
                  </a:cubicBezTo>
                  <a:cubicBezTo>
                    <a:pt x="479" y="199"/>
                    <a:pt x="480" y="207"/>
                    <a:pt x="481" y="215"/>
                  </a:cubicBezTo>
                  <a:lnTo>
                    <a:pt x="475" y="216"/>
                  </a:lnTo>
                  <a:close/>
                  <a:moveTo>
                    <a:pt x="11" y="193"/>
                  </a:moveTo>
                  <a:cubicBezTo>
                    <a:pt x="5" y="191"/>
                    <a:pt x="5" y="191"/>
                    <a:pt x="5" y="191"/>
                  </a:cubicBezTo>
                  <a:cubicBezTo>
                    <a:pt x="7" y="183"/>
                    <a:pt x="9" y="175"/>
                    <a:pt x="12" y="167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5" y="177"/>
                    <a:pt x="13" y="185"/>
                    <a:pt x="11" y="193"/>
                  </a:cubicBezTo>
                  <a:close/>
                  <a:moveTo>
                    <a:pt x="465" y="168"/>
                  </a:moveTo>
                  <a:cubicBezTo>
                    <a:pt x="462" y="160"/>
                    <a:pt x="459" y="153"/>
                    <a:pt x="456" y="145"/>
                  </a:cubicBezTo>
                  <a:cubicBezTo>
                    <a:pt x="462" y="143"/>
                    <a:pt x="462" y="143"/>
                    <a:pt x="462" y="143"/>
                  </a:cubicBezTo>
                  <a:cubicBezTo>
                    <a:pt x="465" y="150"/>
                    <a:pt x="468" y="158"/>
                    <a:pt x="471" y="166"/>
                  </a:cubicBezTo>
                  <a:lnTo>
                    <a:pt x="465" y="168"/>
                  </a:lnTo>
                  <a:close/>
                  <a:moveTo>
                    <a:pt x="27" y="146"/>
                  </a:moveTo>
                  <a:cubicBezTo>
                    <a:pt x="21" y="143"/>
                    <a:pt x="21" y="143"/>
                    <a:pt x="21" y="143"/>
                  </a:cubicBezTo>
                  <a:cubicBezTo>
                    <a:pt x="24" y="136"/>
                    <a:pt x="28" y="128"/>
                    <a:pt x="32" y="12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4" y="131"/>
                    <a:pt x="30" y="138"/>
                    <a:pt x="27" y="146"/>
                  </a:cubicBezTo>
                  <a:close/>
                  <a:moveTo>
                    <a:pt x="445" y="123"/>
                  </a:moveTo>
                  <a:cubicBezTo>
                    <a:pt x="441" y="116"/>
                    <a:pt x="436" y="109"/>
                    <a:pt x="431" y="103"/>
                  </a:cubicBezTo>
                  <a:cubicBezTo>
                    <a:pt x="436" y="99"/>
                    <a:pt x="436" y="99"/>
                    <a:pt x="436" y="99"/>
                  </a:cubicBezTo>
                  <a:cubicBezTo>
                    <a:pt x="441" y="106"/>
                    <a:pt x="446" y="113"/>
                    <a:pt x="450" y="120"/>
                  </a:cubicBezTo>
                  <a:lnTo>
                    <a:pt x="445" y="123"/>
                  </a:lnTo>
                  <a:close/>
                  <a:moveTo>
                    <a:pt x="51" y="103"/>
                  </a:moveTo>
                  <a:cubicBezTo>
                    <a:pt x="46" y="100"/>
                    <a:pt x="46" y="100"/>
                    <a:pt x="46" y="100"/>
                  </a:cubicBezTo>
                  <a:cubicBezTo>
                    <a:pt x="51" y="93"/>
                    <a:pt x="56" y="86"/>
                    <a:pt x="62" y="80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1" y="90"/>
                    <a:pt x="56" y="97"/>
                    <a:pt x="51" y="103"/>
                  </a:cubicBezTo>
                  <a:close/>
                  <a:moveTo>
                    <a:pt x="416" y="84"/>
                  </a:moveTo>
                  <a:cubicBezTo>
                    <a:pt x="410" y="78"/>
                    <a:pt x="404" y="72"/>
                    <a:pt x="398" y="66"/>
                  </a:cubicBezTo>
                  <a:cubicBezTo>
                    <a:pt x="402" y="62"/>
                    <a:pt x="402" y="62"/>
                    <a:pt x="402" y="62"/>
                  </a:cubicBezTo>
                  <a:cubicBezTo>
                    <a:pt x="409" y="67"/>
                    <a:pt x="415" y="73"/>
                    <a:pt x="420" y="79"/>
                  </a:cubicBezTo>
                  <a:lnTo>
                    <a:pt x="416" y="84"/>
                  </a:lnTo>
                  <a:close/>
                  <a:moveTo>
                    <a:pt x="84" y="67"/>
                  </a:moveTo>
                  <a:cubicBezTo>
                    <a:pt x="80" y="62"/>
                    <a:pt x="80" y="62"/>
                    <a:pt x="80" y="62"/>
                  </a:cubicBezTo>
                  <a:cubicBezTo>
                    <a:pt x="86" y="56"/>
                    <a:pt x="92" y="51"/>
                    <a:pt x="99" y="46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96" y="56"/>
                    <a:pt x="90" y="61"/>
                    <a:pt x="84" y="67"/>
                  </a:cubicBezTo>
                  <a:close/>
                  <a:moveTo>
                    <a:pt x="379" y="51"/>
                  </a:moveTo>
                  <a:cubicBezTo>
                    <a:pt x="372" y="46"/>
                    <a:pt x="366" y="41"/>
                    <a:pt x="358" y="37"/>
                  </a:cubicBezTo>
                  <a:cubicBezTo>
                    <a:pt x="362" y="32"/>
                    <a:pt x="362" y="32"/>
                    <a:pt x="362" y="32"/>
                  </a:cubicBezTo>
                  <a:cubicBezTo>
                    <a:pt x="369" y="36"/>
                    <a:pt x="376" y="41"/>
                    <a:pt x="383" y="46"/>
                  </a:cubicBezTo>
                  <a:lnTo>
                    <a:pt x="379" y="51"/>
                  </a:lnTo>
                  <a:close/>
                  <a:moveTo>
                    <a:pt x="124" y="38"/>
                  </a:moveTo>
                  <a:cubicBezTo>
                    <a:pt x="120" y="32"/>
                    <a:pt x="120" y="32"/>
                    <a:pt x="120" y="32"/>
                  </a:cubicBezTo>
                  <a:cubicBezTo>
                    <a:pt x="128" y="28"/>
                    <a:pt x="135" y="24"/>
                    <a:pt x="143" y="21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8" y="30"/>
                    <a:pt x="131" y="34"/>
                    <a:pt x="124" y="38"/>
                  </a:cubicBezTo>
                  <a:close/>
                  <a:moveTo>
                    <a:pt x="337" y="26"/>
                  </a:moveTo>
                  <a:cubicBezTo>
                    <a:pt x="329" y="23"/>
                    <a:pt x="321" y="20"/>
                    <a:pt x="314" y="17"/>
                  </a:cubicBezTo>
                  <a:cubicBezTo>
                    <a:pt x="316" y="11"/>
                    <a:pt x="316" y="11"/>
                    <a:pt x="316" y="11"/>
                  </a:cubicBezTo>
                  <a:cubicBezTo>
                    <a:pt x="324" y="14"/>
                    <a:pt x="331" y="17"/>
                    <a:pt x="339" y="20"/>
                  </a:cubicBezTo>
                  <a:lnTo>
                    <a:pt x="337" y="26"/>
                  </a:lnTo>
                  <a:close/>
                  <a:moveTo>
                    <a:pt x="168" y="18"/>
                  </a:moveTo>
                  <a:cubicBezTo>
                    <a:pt x="166" y="12"/>
                    <a:pt x="166" y="12"/>
                    <a:pt x="166" y="12"/>
                  </a:cubicBezTo>
                  <a:cubicBezTo>
                    <a:pt x="174" y="9"/>
                    <a:pt x="183" y="7"/>
                    <a:pt x="191" y="5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4" y="13"/>
                    <a:pt x="176" y="15"/>
                    <a:pt x="168" y="18"/>
                  </a:cubicBezTo>
                  <a:close/>
                  <a:moveTo>
                    <a:pt x="290" y="11"/>
                  </a:moveTo>
                  <a:cubicBezTo>
                    <a:pt x="282" y="10"/>
                    <a:pt x="274" y="8"/>
                    <a:pt x="266" y="7"/>
                  </a:cubicBezTo>
                  <a:cubicBezTo>
                    <a:pt x="266" y="1"/>
                    <a:pt x="266" y="1"/>
                    <a:pt x="266" y="1"/>
                  </a:cubicBezTo>
                  <a:cubicBezTo>
                    <a:pt x="275" y="2"/>
                    <a:pt x="283" y="3"/>
                    <a:pt x="291" y="5"/>
                  </a:cubicBezTo>
                  <a:lnTo>
                    <a:pt x="290" y="11"/>
                  </a:lnTo>
                  <a:close/>
                  <a:moveTo>
                    <a:pt x="216" y="7"/>
                  </a:moveTo>
                  <a:cubicBezTo>
                    <a:pt x="216" y="1"/>
                    <a:pt x="216" y="1"/>
                    <a:pt x="216" y="1"/>
                  </a:cubicBezTo>
                  <a:cubicBezTo>
                    <a:pt x="224" y="0"/>
                    <a:pt x="233" y="0"/>
                    <a:pt x="241" y="0"/>
                  </a:cubicBezTo>
                  <a:cubicBezTo>
                    <a:pt x="241" y="6"/>
                    <a:pt x="241" y="6"/>
                    <a:pt x="241" y="6"/>
                  </a:cubicBezTo>
                  <a:cubicBezTo>
                    <a:pt x="233" y="6"/>
                    <a:pt x="224" y="7"/>
                    <a:pt x="216" y="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10"/>
            <p:cNvSpPr>
              <a:spLocks noEditPoints="1"/>
            </p:cNvSpPr>
            <p:nvPr userDrawn="1"/>
          </p:nvSpPr>
          <p:spPr bwMode="auto">
            <a:xfrm>
              <a:off x="4864" y="2712"/>
              <a:ext cx="1239" cy="1237"/>
            </a:xfrm>
            <a:custGeom>
              <a:avLst/>
              <a:gdLst>
                <a:gd name="T0" fmla="*/ 193 w 410"/>
                <a:gd name="T1" fmla="*/ 403 h 409"/>
                <a:gd name="T2" fmla="*/ 205 w 410"/>
                <a:gd name="T3" fmla="*/ 409 h 409"/>
                <a:gd name="T4" fmla="*/ 144 w 410"/>
                <a:gd name="T5" fmla="*/ 394 h 409"/>
                <a:gd name="T6" fmla="*/ 243 w 410"/>
                <a:gd name="T7" fmla="*/ 406 h 409"/>
                <a:gd name="T8" fmla="*/ 268 w 410"/>
                <a:gd name="T9" fmla="*/ 399 h 409"/>
                <a:gd name="T10" fmla="*/ 95 w 410"/>
                <a:gd name="T11" fmla="*/ 378 h 409"/>
                <a:gd name="T12" fmla="*/ 118 w 410"/>
                <a:gd name="T13" fmla="*/ 390 h 409"/>
                <a:gd name="T14" fmla="*/ 311 w 410"/>
                <a:gd name="T15" fmla="*/ 372 h 409"/>
                <a:gd name="T16" fmla="*/ 74 w 410"/>
                <a:gd name="T17" fmla="*/ 363 h 409"/>
                <a:gd name="T18" fmla="*/ 79 w 410"/>
                <a:gd name="T19" fmla="*/ 358 h 409"/>
                <a:gd name="T20" fmla="*/ 332 w 410"/>
                <a:gd name="T21" fmla="*/ 358 h 409"/>
                <a:gd name="T22" fmla="*/ 336 w 410"/>
                <a:gd name="T23" fmla="*/ 362 h 409"/>
                <a:gd name="T24" fmla="*/ 31 w 410"/>
                <a:gd name="T25" fmla="*/ 300 h 409"/>
                <a:gd name="T26" fmla="*/ 371 w 410"/>
                <a:gd name="T27" fmla="*/ 325 h 409"/>
                <a:gd name="T28" fmla="*/ 385 w 410"/>
                <a:gd name="T29" fmla="*/ 303 h 409"/>
                <a:gd name="T30" fmla="*/ 7 w 410"/>
                <a:gd name="T31" fmla="*/ 256 h 409"/>
                <a:gd name="T32" fmla="*/ 14 w 410"/>
                <a:gd name="T33" fmla="*/ 280 h 409"/>
                <a:gd name="T34" fmla="*/ 397 w 410"/>
                <a:gd name="T35" fmla="*/ 254 h 409"/>
                <a:gd name="T36" fmla="*/ 2 w 410"/>
                <a:gd name="T37" fmla="*/ 231 h 409"/>
                <a:gd name="T38" fmla="*/ 8 w 410"/>
                <a:gd name="T39" fmla="*/ 230 h 409"/>
                <a:gd name="T40" fmla="*/ 402 w 410"/>
                <a:gd name="T41" fmla="*/ 229 h 409"/>
                <a:gd name="T42" fmla="*/ 410 w 410"/>
                <a:gd name="T43" fmla="*/ 204 h 409"/>
                <a:gd name="T44" fmla="*/ 8 w 410"/>
                <a:gd name="T45" fmla="*/ 180 h 409"/>
                <a:gd name="T46" fmla="*/ 12 w 410"/>
                <a:gd name="T47" fmla="*/ 156 h 409"/>
                <a:gd name="T48" fmla="*/ 397 w 410"/>
                <a:gd name="T49" fmla="*/ 155 h 409"/>
                <a:gd name="T50" fmla="*/ 402 w 410"/>
                <a:gd name="T51" fmla="*/ 179 h 409"/>
                <a:gd name="T52" fmla="*/ 25 w 410"/>
                <a:gd name="T53" fmla="*/ 106 h 409"/>
                <a:gd name="T54" fmla="*/ 389 w 410"/>
                <a:gd name="T55" fmla="*/ 131 h 409"/>
                <a:gd name="T56" fmla="*/ 395 w 410"/>
                <a:gd name="T57" fmla="*/ 129 h 409"/>
                <a:gd name="T58" fmla="*/ 39 w 410"/>
                <a:gd name="T59" fmla="*/ 84 h 409"/>
                <a:gd name="T60" fmla="*/ 44 w 410"/>
                <a:gd name="T61" fmla="*/ 88 h 409"/>
                <a:gd name="T62" fmla="*/ 354 w 410"/>
                <a:gd name="T63" fmla="*/ 64 h 409"/>
                <a:gd name="T64" fmla="*/ 78 w 410"/>
                <a:gd name="T65" fmla="*/ 52 h 409"/>
                <a:gd name="T66" fmla="*/ 98 w 410"/>
                <a:gd name="T67" fmla="*/ 37 h 409"/>
                <a:gd name="T68" fmla="*/ 311 w 410"/>
                <a:gd name="T69" fmla="*/ 37 h 409"/>
                <a:gd name="T70" fmla="*/ 331 w 410"/>
                <a:gd name="T71" fmla="*/ 51 h 409"/>
                <a:gd name="T72" fmla="*/ 141 w 410"/>
                <a:gd name="T73" fmla="*/ 10 h 409"/>
                <a:gd name="T74" fmla="*/ 289 w 410"/>
                <a:gd name="T75" fmla="*/ 25 h 409"/>
                <a:gd name="T76" fmla="*/ 292 w 410"/>
                <a:gd name="T77" fmla="*/ 19 h 409"/>
                <a:gd name="T78" fmla="*/ 166 w 410"/>
                <a:gd name="T79" fmla="*/ 3 h 409"/>
                <a:gd name="T80" fmla="*/ 167 w 410"/>
                <a:gd name="T81" fmla="*/ 10 h 409"/>
                <a:gd name="T82" fmla="*/ 217 w 410"/>
                <a:gd name="T8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409">
                  <a:moveTo>
                    <a:pt x="205" y="409"/>
                  </a:moveTo>
                  <a:cubicBezTo>
                    <a:pt x="201" y="409"/>
                    <a:pt x="196" y="409"/>
                    <a:pt x="192" y="409"/>
                  </a:cubicBezTo>
                  <a:cubicBezTo>
                    <a:pt x="193" y="403"/>
                    <a:pt x="193" y="403"/>
                    <a:pt x="193" y="403"/>
                  </a:cubicBezTo>
                  <a:cubicBezTo>
                    <a:pt x="201" y="403"/>
                    <a:pt x="209" y="403"/>
                    <a:pt x="218" y="403"/>
                  </a:cubicBezTo>
                  <a:cubicBezTo>
                    <a:pt x="218" y="409"/>
                    <a:pt x="218" y="409"/>
                    <a:pt x="218" y="409"/>
                  </a:cubicBezTo>
                  <a:cubicBezTo>
                    <a:pt x="214" y="409"/>
                    <a:pt x="209" y="409"/>
                    <a:pt x="205" y="409"/>
                  </a:cubicBezTo>
                  <a:close/>
                  <a:moveTo>
                    <a:pt x="167" y="406"/>
                  </a:moveTo>
                  <a:cubicBezTo>
                    <a:pt x="158" y="404"/>
                    <a:pt x="150" y="402"/>
                    <a:pt x="142" y="400"/>
                  </a:cubicBezTo>
                  <a:cubicBezTo>
                    <a:pt x="144" y="394"/>
                    <a:pt x="144" y="394"/>
                    <a:pt x="144" y="394"/>
                  </a:cubicBezTo>
                  <a:cubicBezTo>
                    <a:pt x="152" y="396"/>
                    <a:pt x="160" y="398"/>
                    <a:pt x="168" y="400"/>
                  </a:cubicBezTo>
                  <a:lnTo>
                    <a:pt x="167" y="406"/>
                  </a:lnTo>
                  <a:close/>
                  <a:moveTo>
                    <a:pt x="243" y="406"/>
                  </a:moveTo>
                  <a:cubicBezTo>
                    <a:pt x="242" y="400"/>
                    <a:pt x="242" y="400"/>
                    <a:pt x="242" y="400"/>
                  </a:cubicBezTo>
                  <a:cubicBezTo>
                    <a:pt x="250" y="398"/>
                    <a:pt x="259" y="396"/>
                    <a:pt x="266" y="393"/>
                  </a:cubicBezTo>
                  <a:cubicBezTo>
                    <a:pt x="268" y="399"/>
                    <a:pt x="268" y="399"/>
                    <a:pt x="268" y="399"/>
                  </a:cubicBezTo>
                  <a:cubicBezTo>
                    <a:pt x="260" y="402"/>
                    <a:pt x="252" y="404"/>
                    <a:pt x="243" y="406"/>
                  </a:cubicBezTo>
                  <a:close/>
                  <a:moveTo>
                    <a:pt x="118" y="390"/>
                  </a:moveTo>
                  <a:cubicBezTo>
                    <a:pt x="110" y="386"/>
                    <a:pt x="103" y="382"/>
                    <a:pt x="95" y="378"/>
                  </a:cubicBezTo>
                  <a:cubicBezTo>
                    <a:pt x="99" y="372"/>
                    <a:pt x="99" y="372"/>
                    <a:pt x="99" y="372"/>
                  </a:cubicBezTo>
                  <a:cubicBezTo>
                    <a:pt x="106" y="377"/>
                    <a:pt x="113" y="381"/>
                    <a:pt x="121" y="384"/>
                  </a:cubicBezTo>
                  <a:lnTo>
                    <a:pt x="118" y="390"/>
                  </a:lnTo>
                  <a:close/>
                  <a:moveTo>
                    <a:pt x="292" y="390"/>
                  </a:moveTo>
                  <a:cubicBezTo>
                    <a:pt x="290" y="384"/>
                    <a:pt x="290" y="384"/>
                    <a:pt x="290" y="384"/>
                  </a:cubicBezTo>
                  <a:cubicBezTo>
                    <a:pt x="297" y="381"/>
                    <a:pt x="304" y="377"/>
                    <a:pt x="311" y="372"/>
                  </a:cubicBezTo>
                  <a:cubicBezTo>
                    <a:pt x="315" y="378"/>
                    <a:pt x="315" y="378"/>
                    <a:pt x="315" y="378"/>
                  </a:cubicBezTo>
                  <a:cubicBezTo>
                    <a:pt x="308" y="382"/>
                    <a:pt x="300" y="386"/>
                    <a:pt x="292" y="390"/>
                  </a:cubicBezTo>
                  <a:close/>
                  <a:moveTo>
                    <a:pt x="74" y="363"/>
                  </a:moveTo>
                  <a:cubicBezTo>
                    <a:pt x="68" y="357"/>
                    <a:pt x="62" y="351"/>
                    <a:pt x="56" y="345"/>
                  </a:cubicBezTo>
                  <a:cubicBezTo>
                    <a:pt x="60" y="341"/>
                    <a:pt x="60" y="341"/>
                    <a:pt x="60" y="341"/>
                  </a:cubicBezTo>
                  <a:cubicBezTo>
                    <a:pt x="66" y="347"/>
                    <a:pt x="72" y="352"/>
                    <a:pt x="79" y="358"/>
                  </a:cubicBezTo>
                  <a:lnTo>
                    <a:pt x="74" y="363"/>
                  </a:lnTo>
                  <a:close/>
                  <a:moveTo>
                    <a:pt x="336" y="362"/>
                  </a:moveTo>
                  <a:cubicBezTo>
                    <a:pt x="332" y="358"/>
                    <a:pt x="332" y="358"/>
                    <a:pt x="332" y="358"/>
                  </a:cubicBezTo>
                  <a:cubicBezTo>
                    <a:pt x="338" y="352"/>
                    <a:pt x="344" y="346"/>
                    <a:pt x="350" y="340"/>
                  </a:cubicBezTo>
                  <a:cubicBezTo>
                    <a:pt x="354" y="345"/>
                    <a:pt x="354" y="345"/>
                    <a:pt x="354" y="345"/>
                  </a:cubicBezTo>
                  <a:cubicBezTo>
                    <a:pt x="348" y="351"/>
                    <a:pt x="342" y="357"/>
                    <a:pt x="336" y="362"/>
                  </a:cubicBezTo>
                  <a:close/>
                  <a:moveTo>
                    <a:pt x="39" y="325"/>
                  </a:moveTo>
                  <a:cubicBezTo>
                    <a:pt x="34" y="318"/>
                    <a:pt x="30" y="311"/>
                    <a:pt x="25" y="304"/>
                  </a:cubicBezTo>
                  <a:cubicBezTo>
                    <a:pt x="31" y="300"/>
                    <a:pt x="31" y="300"/>
                    <a:pt x="31" y="300"/>
                  </a:cubicBezTo>
                  <a:cubicBezTo>
                    <a:pt x="35" y="308"/>
                    <a:pt x="40" y="315"/>
                    <a:pt x="44" y="321"/>
                  </a:cubicBezTo>
                  <a:lnTo>
                    <a:pt x="39" y="325"/>
                  </a:lnTo>
                  <a:close/>
                  <a:moveTo>
                    <a:pt x="371" y="325"/>
                  </a:moveTo>
                  <a:cubicBezTo>
                    <a:pt x="366" y="321"/>
                    <a:pt x="366" y="321"/>
                    <a:pt x="366" y="321"/>
                  </a:cubicBezTo>
                  <a:cubicBezTo>
                    <a:pt x="370" y="315"/>
                    <a:pt x="375" y="307"/>
                    <a:pt x="379" y="300"/>
                  </a:cubicBezTo>
                  <a:cubicBezTo>
                    <a:pt x="385" y="303"/>
                    <a:pt x="385" y="303"/>
                    <a:pt x="385" y="303"/>
                  </a:cubicBezTo>
                  <a:cubicBezTo>
                    <a:pt x="380" y="311"/>
                    <a:pt x="376" y="318"/>
                    <a:pt x="371" y="325"/>
                  </a:cubicBezTo>
                  <a:close/>
                  <a:moveTo>
                    <a:pt x="14" y="280"/>
                  </a:moveTo>
                  <a:cubicBezTo>
                    <a:pt x="11" y="272"/>
                    <a:pt x="9" y="264"/>
                    <a:pt x="7" y="256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5" y="262"/>
                    <a:pt x="17" y="270"/>
                    <a:pt x="20" y="278"/>
                  </a:cubicBezTo>
                  <a:lnTo>
                    <a:pt x="14" y="280"/>
                  </a:lnTo>
                  <a:close/>
                  <a:moveTo>
                    <a:pt x="395" y="280"/>
                  </a:moveTo>
                  <a:cubicBezTo>
                    <a:pt x="390" y="278"/>
                    <a:pt x="390" y="278"/>
                    <a:pt x="390" y="278"/>
                  </a:cubicBezTo>
                  <a:cubicBezTo>
                    <a:pt x="393" y="270"/>
                    <a:pt x="395" y="262"/>
                    <a:pt x="397" y="254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401" y="264"/>
                    <a:pt x="399" y="272"/>
                    <a:pt x="395" y="280"/>
                  </a:cubicBezTo>
                  <a:close/>
                  <a:moveTo>
                    <a:pt x="2" y="231"/>
                  </a:moveTo>
                  <a:cubicBezTo>
                    <a:pt x="1" y="222"/>
                    <a:pt x="0" y="213"/>
                    <a:pt x="0" y="205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6" y="213"/>
                    <a:pt x="7" y="222"/>
                    <a:pt x="8" y="230"/>
                  </a:cubicBezTo>
                  <a:lnTo>
                    <a:pt x="2" y="231"/>
                  </a:lnTo>
                  <a:close/>
                  <a:moveTo>
                    <a:pt x="408" y="230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403" y="221"/>
                    <a:pt x="404" y="213"/>
                    <a:pt x="404" y="205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410" y="204"/>
                    <a:pt x="410" y="204"/>
                    <a:pt x="410" y="204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410" y="213"/>
                    <a:pt x="409" y="222"/>
                    <a:pt x="408" y="230"/>
                  </a:cubicBezTo>
                  <a:close/>
                  <a:moveTo>
                    <a:pt x="8" y="180"/>
                  </a:moveTo>
                  <a:cubicBezTo>
                    <a:pt x="2" y="179"/>
                    <a:pt x="2" y="179"/>
                    <a:pt x="2" y="179"/>
                  </a:cubicBezTo>
                  <a:cubicBezTo>
                    <a:pt x="3" y="171"/>
                    <a:pt x="4" y="162"/>
                    <a:pt x="6" y="154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0" y="164"/>
                    <a:pt x="9" y="172"/>
                    <a:pt x="8" y="180"/>
                  </a:cubicBezTo>
                  <a:close/>
                  <a:moveTo>
                    <a:pt x="402" y="179"/>
                  </a:moveTo>
                  <a:cubicBezTo>
                    <a:pt x="401" y="171"/>
                    <a:pt x="399" y="163"/>
                    <a:pt x="397" y="155"/>
                  </a:cubicBezTo>
                  <a:cubicBezTo>
                    <a:pt x="403" y="153"/>
                    <a:pt x="403" y="153"/>
                    <a:pt x="403" y="153"/>
                  </a:cubicBezTo>
                  <a:cubicBezTo>
                    <a:pt x="405" y="161"/>
                    <a:pt x="407" y="170"/>
                    <a:pt x="408" y="178"/>
                  </a:cubicBezTo>
                  <a:lnTo>
                    <a:pt x="402" y="179"/>
                  </a:lnTo>
                  <a:close/>
                  <a:moveTo>
                    <a:pt x="20" y="132"/>
                  </a:moveTo>
                  <a:cubicBezTo>
                    <a:pt x="14" y="129"/>
                    <a:pt x="14" y="129"/>
                    <a:pt x="14" y="129"/>
                  </a:cubicBezTo>
                  <a:cubicBezTo>
                    <a:pt x="17" y="122"/>
                    <a:pt x="21" y="114"/>
                    <a:pt x="25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7" y="116"/>
                    <a:pt x="23" y="124"/>
                    <a:pt x="20" y="132"/>
                  </a:cubicBezTo>
                  <a:close/>
                  <a:moveTo>
                    <a:pt x="389" y="131"/>
                  </a:moveTo>
                  <a:cubicBezTo>
                    <a:pt x="386" y="123"/>
                    <a:pt x="383" y="116"/>
                    <a:pt x="379" y="108"/>
                  </a:cubicBezTo>
                  <a:cubicBezTo>
                    <a:pt x="384" y="105"/>
                    <a:pt x="384" y="105"/>
                    <a:pt x="384" y="105"/>
                  </a:cubicBezTo>
                  <a:cubicBezTo>
                    <a:pt x="388" y="113"/>
                    <a:pt x="392" y="121"/>
                    <a:pt x="395" y="129"/>
                  </a:cubicBezTo>
                  <a:lnTo>
                    <a:pt x="389" y="131"/>
                  </a:lnTo>
                  <a:close/>
                  <a:moveTo>
                    <a:pt x="44" y="88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44" y="77"/>
                    <a:pt x="49" y="71"/>
                    <a:pt x="55" y="65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54" y="75"/>
                    <a:pt x="49" y="81"/>
                    <a:pt x="44" y="88"/>
                  </a:cubicBezTo>
                  <a:close/>
                  <a:moveTo>
                    <a:pt x="365" y="87"/>
                  </a:moveTo>
                  <a:cubicBezTo>
                    <a:pt x="360" y="81"/>
                    <a:pt x="355" y="74"/>
                    <a:pt x="349" y="68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60" y="70"/>
                    <a:pt x="365" y="77"/>
                    <a:pt x="370" y="84"/>
                  </a:cubicBezTo>
                  <a:lnTo>
                    <a:pt x="365" y="87"/>
                  </a:lnTo>
                  <a:close/>
                  <a:moveTo>
                    <a:pt x="78" y="52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81" y="41"/>
                    <a:pt x="88" y="36"/>
                    <a:pt x="95" y="32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1" y="42"/>
                    <a:pt x="84" y="46"/>
                    <a:pt x="78" y="52"/>
                  </a:cubicBezTo>
                  <a:close/>
                  <a:moveTo>
                    <a:pt x="331" y="51"/>
                  </a:moveTo>
                  <a:cubicBezTo>
                    <a:pt x="325" y="46"/>
                    <a:pt x="318" y="41"/>
                    <a:pt x="311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22" y="36"/>
                    <a:pt x="329" y="41"/>
                    <a:pt x="335" y="46"/>
                  </a:cubicBezTo>
                  <a:lnTo>
                    <a:pt x="331" y="51"/>
                  </a:lnTo>
                  <a:close/>
                  <a:moveTo>
                    <a:pt x="120" y="25"/>
                  </a:moveTo>
                  <a:cubicBezTo>
                    <a:pt x="117" y="19"/>
                    <a:pt x="117" y="19"/>
                    <a:pt x="117" y="19"/>
                  </a:cubicBezTo>
                  <a:cubicBezTo>
                    <a:pt x="125" y="16"/>
                    <a:pt x="133" y="12"/>
                    <a:pt x="141" y="1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35" y="18"/>
                    <a:pt x="127" y="21"/>
                    <a:pt x="120" y="25"/>
                  </a:cubicBezTo>
                  <a:close/>
                  <a:moveTo>
                    <a:pt x="289" y="25"/>
                  </a:moveTo>
                  <a:cubicBezTo>
                    <a:pt x="282" y="21"/>
                    <a:pt x="274" y="18"/>
                    <a:pt x="266" y="16"/>
                  </a:cubicBezTo>
                  <a:cubicBezTo>
                    <a:pt x="268" y="10"/>
                    <a:pt x="268" y="10"/>
                    <a:pt x="268" y="10"/>
                  </a:cubicBezTo>
                  <a:cubicBezTo>
                    <a:pt x="276" y="12"/>
                    <a:pt x="284" y="15"/>
                    <a:pt x="292" y="19"/>
                  </a:cubicBezTo>
                  <a:lnTo>
                    <a:pt x="289" y="25"/>
                  </a:lnTo>
                  <a:close/>
                  <a:moveTo>
                    <a:pt x="167" y="10"/>
                  </a:moveTo>
                  <a:cubicBezTo>
                    <a:pt x="166" y="3"/>
                    <a:pt x="166" y="3"/>
                    <a:pt x="166" y="3"/>
                  </a:cubicBezTo>
                  <a:cubicBezTo>
                    <a:pt x="174" y="2"/>
                    <a:pt x="183" y="1"/>
                    <a:pt x="192" y="0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184" y="7"/>
                    <a:pt x="175" y="8"/>
                    <a:pt x="167" y="10"/>
                  </a:cubicBezTo>
                  <a:close/>
                  <a:moveTo>
                    <a:pt x="242" y="9"/>
                  </a:moveTo>
                  <a:cubicBezTo>
                    <a:pt x="234" y="8"/>
                    <a:pt x="225" y="7"/>
                    <a:pt x="217" y="6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6" y="1"/>
                    <a:pt x="234" y="2"/>
                    <a:pt x="243" y="3"/>
                  </a:cubicBezTo>
                  <a:lnTo>
                    <a:pt x="242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864" y="2945"/>
              <a:ext cx="1003" cy="1004"/>
            </a:xfrm>
            <a:custGeom>
              <a:avLst/>
              <a:gdLst>
                <a:gd name="T0" fmla="*/ 166 w 332"/>
                <a:gd name="T1" fmla="*/ 332 h 332"/>
                <a:gd name="T2" fmla="*/ 141 w 332"/>
                <a:gd name="T3" fmla="*/ 324 h 332"/>
                <a:gd name="T4" fmla="*/ 166 w 332"/>
                <a:gd name="T5" fmla="*/ 332 h 332"/>
                <a:gd name="T6" fmla="*/ 191 w 332"/>
                <a:gd name="T7" fmla="*/ 324 h 332"/>
                <a:gd name="T8" fmla="*/ 218 w 332"/>
                <a:gd name="T9" fmla="*/ 324 h 332"/>
                <a:gd name="T10" fmla="*/ 115 w 332"/>
                <a:gd name="T11" fmla="*/ 324 h 332"/>
                <a:gd name="T12" fmla="*/ 94 w 332"/>
                <a:gd name="T13" fmla="*/ 309 h 332"/>
                <a:gd name="T14" fmla="*/ 115 w 332"/>
                <a:gd name="T15" fmla="*/ 324 h 332"/>
                <a:gd name="T16" fmla="*/ 239 w 332"/>
                <a:gd name="T17" fmla="*/ 309 h 332"/>
                <a:gd name="T18" fmla="*/ 264 w 332"/>
                <a:gd name="T19" fmla="*/ 301 h 332"/>
                <a:gd name="T20" fmla="*/ 69 w 332"/>
                <a:gd name="T21" fmla="*/ 301 h 332"/>
                <a:gd name="T22" fmla="*/ 53 w 332"/>
                <a:gd name="T23" fmla="*/ 280 h 332"/>
                <a:gd name="T24" fmla="*/ 69 w 332"/>
                <a:gd name="T25" fmla="*/ 301 h 332"/>
                <a:gd name="T26" fmla="*/ 279 w 332"/>
                <a:gd name="T27" fmla="*/ 279 h 332"/>
                <a:gd name="T28" fmla="*/ 300 w 332"/>
                <a:gd name="T29" fmla="*/ 264 h 332"/>
                <a:gd name="T30" fmla="*/ 32 w 332"/>
                <a:gd name="T31" fmla="*/ 264 h 332"/>
                <a:gd name="T32" fmla="*/ 24 w 332"/>
                <a:gd name="T33" fmla="*/ 239 h 332"/>
                <a:gd name="T34" fmla="*/ 32 w 332"/>
                <a:gd name="T35" fmla="*/ 264 h 332"/>
                <a:gd name="T36" fmla="*/ 308 w 332"/>
                <a:gd name="T37" fmla="*/ 239 h 332"/>
                <a:gd name="T38" fmla="*/ 324 w 332"/>
                <a:gd name="T39" fmla="*/ 218 h 332"/>
                <a:gd name="T40" fmla="*/ 8 w 332"/>
                <a:gd name="T41" fmla="*/ 218 h 332"/>
                <a:gd name="T42" fmla="*/ 8 w 332"/>
                <a:gd name="T43" fmla="*/ 192 h 332"/>
                <a:gd name="T44" fmla="*/ 8 w 332"/>
                <a:gd name="T45" fmla="*/ 218 h 332"/>
                <a:gd name="T46" fmla="*/ 324 w 332"/>
                <a:gd name="T47" fmla="*/ 191 h 332"/>
                <a:gd name="T48" fmla="*/ 326 w 332"/>
                <a:gd name="T49" fmla="*/ 166 h 332"/>
                <a:gd name="T50" fmla="*/ 332 w 332"/>
                <a:gd name="T51" fmla="*/ 166 h 332"/>
                <a:gd name="T52" fmla="*/ 6 w 332"/>
                <a:gd name="T53" fmla="*/ 167 h 332"/>
                <a:gd name="T54" fmla="*/ 0 w 332"/>
                <a:gd name="T55" fmla="*/ 166 h 332"/>
                <a:gd name="T56" fmla="*/ 8 w 332"/>
                <a:gd name="T57" fmla="*/ 142 h 332"/>
                <a:gd name="T58" fmla="*/ 6 w 332"/>
                <a:gd name="T59" fmla="*/ 167 h 332"/>
                <a:gd name="T60" fmla="*/ 318 w 332"/>
                <a:gd name="T61" fmla="*/ 116 h 332"/>
                <a:gd name="T62" fmla="*/ 330 w 332"/>
                <a:gd name="T63" fmla="*/ 140 h 332"/>
                <a:gd name="T64" fmla="*/ 14 w 332"/>
                <a:gd name="T65" fmla="*/ 117 h 332"/>
                <a:gd name="T66" fmla="*/ 18 w 332"/>
                <a:gd name="T67" fmla="*/ 91 h 332"/>
                <a:gd name="T68" fmla="*/ 14 w 332"/>
                <a:gd name="T69" fmla="*/ 117 h 332"/>
                <a:gd name="T70" fmla="*/ 295 w 332"/>
                <a:gd name="T71" fmla="*/ 72 h 332"/>
                <a:gd name="T72" fmla="*/ 314 w 332"/>
                <a:gd name="T73" fmla="*/ 90 h 332"/>
                <a:gd name="T74" fmla="*/ 37 w 332"/>
                <a:gd name="T75" fmla="*/ 73 h 332"/>
                <a:gd name="T76" fmla="*/ 48 w 332"/>
                <a:gd name="T77" fmla="*/ 49 h 332"/>
                <a:gd name="T78" fmla="*/ 37 w 332"/>
                <a:gd name="T79" fmla="*/ 73 h 332"/>
                <a:gd name="T80" fmla="*/ 260 w 332"/>
                <a:gd name="T81" fmla="*/ 37 h 332"/>
                <a:gd name="T82" fmla="*/ 283 w 332"/>
                <a:gd name="T83" fmla="*/ 49 h 332"/>
                <a:gd name="T84" fmla="*/ 72 w 332"/>
                <a:gd name="T85" fmla="*/ 37 h 332"/>
                <a:gd name="T86" fmla="*/ 90 w 332"/>
                <a:gd name="T87" fmla="*/ 19 h 332"/>
                <a:gd name="T88" fmla="*/ 72 w 332"/>
                <a:gd name="T89" fmla="*/ 37 h 332"/>
                <a:gd name="T90" fmla="*/ 215 w 332"/>
                <a:gd name="T91" fmla="*/ 14 h 332"/>
                <a:gd name="T92" fmla="*/ 241 w 332"/>
                <a:gd name="T93" fmla="*/ 18 h 332"/>
                <a:gd name="T94" fmla="*/ 116 w 332"/>
                <a:gd name="T95" fmla="*/ 15 h 332"/>
                <a:gd name="T96" fmla="*/ 140 w 332"/>
                <a:gd name="T97" fmla="*/ 2 h 332"/>
                <a:gd name="T98" fmla="*/ 116 w 332"/>
                <a:gd name="T99" fmla="*/ 15 h 332"/>
                <a:gd name="T100" fmla="*/ 166 w 332"/>
                <a:gd name="T101" fmla="*/ 7 h 332"/>
                <a:gd name="T102" fmla="*/ 166 w 332"/>
                <a:gd name="T103" fmla="*/ 0 h 332"/>
                <a:gd name="T104" fmla="*/ 192 w 332"/>
                <a:gd name="T105" fmla="*/ 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2">
                  <a:moveTo>
                    <a:pt x="166" y="332"/>
                  </a:moveTo>
                  <a:cubicBezTo>
                    <a:pt x="166" y="332"/>
                    <a:pt x="166" y="332"/>
                    <a:pt x="166" y="332"/>
                  </a:cubicBezTo>
                  <a:cubicBezTo>
                    <a:pt x="157" y="332"/>
                    <a:pt x="149" y="332"/>
                    <a:pt x="140" y="330"/>
                  </a:cubicBezTo>
                  <a:cubicBezTo>
                    <a:pt x="141" y="324"/>
                    <a:pt x="141" y="324"/>
                    <a:pt x="141" y="324"/>
                  </a:cubicBezTo>
                  <a:cubicBezTo>
                    <a:pt x="149" y="325"/>
                    <a:pt x="158" y="326"/>
                    <a:pt x="166" y="326"/>
                  </a:cubicBezTo>
                  <a:lnTo>
                    <a:pt x="166" y="332"/>
                  </a:lnTo>
                  <a:close/>
                  <a:moveTo>
                    <a:pt x="192" y="330"/>
                  </a:moveTo>
                  <a:cubicBezTo>
                    <a:pt x="191" y="324"/>
                    <a:pt x="191" y="324"/>
                    <a:pt x="191" y="324"/>
                  </a:cubicBezTo>
                  <a:cubicBezTo>
                    <a:pt x="199" y="323"/>
                    <a:pt x="208" y="321"/>
                    <a:pt x="216" y="318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09" y="327"/>
                    <a:pt x="201" y="329"/>
                    <a:pt x="192" y="330"/>
                  </a:cubicBezTo>
                  <a:close/>
                  <a:moveTo>
                    <a:pt x="115" y="324"/>
                  </a:moveTo>
                  <a:cubicBezTo>
                    <a:pt x="107" y="322"/>
                    <a:pt x="99" y="318"/>
                    <a:pt x="91" y="314"/>
                  </a:cubicBezTo>
                  <a:cubicBezTo>
                    <a:pt x="94" y="309"/>
                    <a:pt x="94" y="309"/>
                    <a:pt x="94" y="309"/>
                  </a:cubicBezTo>
                  <a:cubicBezTo>
                    <a:pt x="101" y="313"/>
                    <a:pt x="109" y="316"/>
                    <a:pt x="117" y="318"/>
                  </a:cubicBezTo>
                  <a:lnTo>
                    <a:pt x="115" y="324"/>
                  </a:lnTo>
                  <a:close/>
                  <a:moveTo>
                    <a:pt x="242" y="314"/>
                  </a:moveTo>
                  <a:cubicBezTo>
                    <a:pt x="239" y="309"/>
                    <a:pt x="239" y="309"/>
                    <a:pt x="239" y="309"/>
                  </a:cubicBezTo>
                  <a:cubicBezTo>
                    <a:pt x="246" y="305"/>
                    <a:pt x="253" y="300"/>
                    <a:pt x="260" y="296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57" y="306"/>
                    <a:pt x="249" y="310"/>
                    <a:pt x="242" y="314"/>
                  </a:cubicBezTo>
                  <a:close/>
                  <a:moveTo>
                    <a:pt x="69" y="301"/>
                  </a:moveTo>
                  <a:cubicBezTo>
                    <a:pt x="62" y="296"/>
                    <a:pt x="55" y="290"/>
                    <a:pt x="49" y="284"/>
                  </a:cubicBezTo>
                  <a:cubicBezTo>
                    <a:pt x="53" y="280"/>
                    <a:pt x="53" y="280"/>
                    <a:pt x="53" y="280"/>
                  </a:cubicBezTo>
                  <a:cubicBezTo>
                    <a:pt x="59" y="285"/>
                    <a:pt x="66" y="291"/>
                    <a:pt x="72" y="296"/>
                  </a:cubicBezTo>
                  <a:lnTo>
                    <a:pt x="69" y="301"/>
                  </a:lnTo>
                  <a:close/>
                  <a:moveTo>
                    <a:pt x="284" y="284"/>
                  </a:moveTo>
                  <a:cubicBezTo>
                    <a:pt x="279" y="279"/>
                    <a:pt x="279" y="279"/>
                    <a:pt x="279" y="279"/>
                  </a:cubicBezTo>
                  <a:cubicBezTo>
                    <a:pt x="285" y="273"/>
                    <a:pt x="290" y="267"/>
                    <a:pt x="295" y="260"/>
                  </a:cubicBezTo>
                  <a:cubicBezTo>
                    <a:pt x="300" y="264"/>
                    <a:pt x="300" y="264"/>
                    <a:pt x="300" y="264"/>
                  </a:cubicBezTo>
                  <a:cubicBezTo>
                    <a:pt x="295" y="271"/>
                    <a:pt x="290" y="278"/>
                    <a:pt x="284" y="284"/>
                  </a:cubicBezTo>
                  <a:close/>
                  <a:moveTo>
                    <a:pt x="32" y="264"/>
                  </a:moveTo>
                  <a:cubicBezTo>
                    <a:pt x="27" y="257"/>
                    <a:pt x="22" y="250"/>
                    <a:pt x="18" y="242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8" y="247"/>
                    <a:pt x="32" y="254"/>
                    <a:pt x="37" y="260"/>
                  </a:cubicBezTo>
                  <a:lnTo>
                    <a:pt x="32" y="264"/>
                  </a:lnTo>
                  <a:close/>
                  <a:moveTo>
                    <a:pt x="314" y="242"/>
                  </a:moveTo>
                  <a:cubicBezTo>
                    <a:pt x="308" y="239"/>
                    <a:pt x="308" y="239"/>
                    <a:pt x="308" y="239"/>
                  </a:cubicBezTo>
                  <a:cubicBezTo>
                    <a:pt x="312" y="231"/>
                    <a:pt x="316" y="224"/>
                    <a:pt x="318" y="216"/>
                  </a:cubicBezTo>
                  <a:cubicBezTo>
                    <a:pt x="324" y="218"/>
                    <a:pt x="324" y="218"/>
                    <a:pt x="324" y="218"/>
                  </a:cubicBezTo>
                  <a:cubicBezTo>
                    <a:pt x="321" y="226"/>
                    <a:pt x="318" y="234"/>
                    <a:pt x="314" y="242"/>
                  </a:cubicBezTo>
                  <a:close/>
                  <a:moveTo>
                    <a:pt x="8" y="218"/>
                  </a:moveTo>
                  <a:cubicBezTo>
                    <a:pt x="6" y="210"/>
                    <a:pt x="3" y="201"/>
                    <a:pt x="2" y="193"/>
                  </a:cubicBezTo>
                  <a:cubicBezTo>
                    <a:pt x="8" y="192"/>
                    <a:pt x="8" y="192"/>
                    <a:pt x="8" y="192"/>
                  </a:cubicBezTo>
                  <a:cubicBezTo>
                    <a:pt x="10" y="200"/>
                    <a:pt x="12" y="208"/>
                    <a:pt x="14" y="216"/>
                  </a:cubicBezTo>
                  <a:lnTo>
                    <a:pt x="8" y="218"/>
                  </a:lnTo>
                  <a:close/>
                  <a:moveTo>
                    <a:pt x="330" y="192"/>
                  </a:moveTo>
                  <a:cubicBezTo>
                    <a:pt x="324" y="191"/>
                    <a:pt x="324" y="191"/>
                    <a:pt x="324" y="191"/>
                  </a:cubicBezTo>
                  <a:cubicBezTo>
                    <a:pt x="325" y="183"/>
                    <a:pt x="326" y="175"/>
                    <a:pt x="326" y="166"/>
                  </a:cubicBezTo>
                  <a:cubicBezTo>
                    <a:pt x="326" y="166"/>
                    <a:pt x="326" y="166"/>
                    <a:pt x="326" y="166"/>
                  </a:cubicBezTo>
                  <a:cubicBezTo>
                    <a:pt x="332" y="166"/>
                    <a:pt x="332" y="166"/>
                    <a:pt x="332" y="166"/>
                  </a:cubicBezTo>
                  <a:cubicBezTo>
                    <a:pt x="332" y="166"/>
                    <a:pt x="332" y="166"/>
                    <a:pt x="332" y="166"/>
                  </a:cubicBezTo>
                  <a:cubicBezTo>
                    <a:pt x="332" y="175"/>
                    <a:pt x="331" y="184"/>
                    <a:pt x="330" y="192"/>
                  </a:cubicBezTo>
                  <a:close/>
                  <a:moveTo>
                    <a:pt x="6" y="167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58"/>
                    <a:pt x="1" y="149"/>
                    <a:pt x="2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7" y="150"/>
                    <a:pt x="6" y="158"/>
                    <a:pt x="6" y="166"/>
                  </a:cubicBezTo>
                  <a:lnTo>
                    <a:pt x="6" y="167"/>
                  </a:lnTo>
                  <a:close/>
                  <a:moveTo>
                    <a:pt x="324" y="141"/>
                  </a:moveTo>
                  <a:cubicBezTo>
                    <a:pt x="322" y="133"/>
                    <a:pt x="320" y="124"/>
                    <a:pt x="318" y="116"/>
                  </a:cubicBezTo>
                  <a:cubicBezTo>
                    <a:pt x="324" y="114"/>
                    <a:pt x="324" y="114"/>
                    <a:pt x="324" y="114"/>
                  </a:cubicBezTo>
                  <a:cubicBezTo>
                    <a:pt x="327" y="123"/>
                    <a:pt x="329" y="131"/>
                    <a:pt x="330" y="140"/>
                  </a:cubicBezTo>
                  <a:lnTo>
                    <a:pt x="324" y="141"/>
                  </a:lnTo>
                  <a:close/>
                  <a:moveTo>
                    <a:pt x="14" y="117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11" y="107"/>
                    <a:pt x="14" y="99"/>
                    <a:pt x="18" y="91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0" y="102"/>
                    <a:pt x="17" y="109"/>
                    <a:pt x="14" y="117"/>
                  </a:cubicBezTo>
                  <a:close/>
                  <a:moveTo>
                    <a:pt x="308" y="93"/>
                  </a:moveTo>
                  <a:cubicBezTo>
                    <a:pt x="304" y="86"/>
                    <a:pt x="300" y="79"/>
                    <a:pt x="295" y="72"/>
                  </a:cubicBezTo>
                  <a:cubicBezTo>
                    <a:pt x="300" y="68"/>
                    <a:pt x="300" y="68"/>
                    <a:pt x="300" y="68"/>
                  </a:cubicBezTo>
                  <a:cubicBezTo>
                    <a:pt x="305" y="75"/>
                    <a:pt x="310" y="83"/>
                    <a:pt x="314" y="90"/>
                  </a:cubicBezTo>
                  <a:lnTo>
                    <a:pt x="308" y="93"/>
                  </a:lnTo>
                  <a:close/>
                  <a:moveTo>
                    <a:pt x="37" y="73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7" y="62"/>
                    <a:pt x="42" y="55"/>
                    <a:pt x="48" y="49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47" y="60"/>
                    <a:pt x="42" y="66"/>
                    <a:pt x="37" y="73"/>
                  </a:cubicBezTo>
                  <a:close/>
                  <a:moveTo>
                    <a:pt x="279" y="53"/>
                  </a:moveTo>
                  <a:cubicBezTo>
                    <a:pt x="273" y="47"/>
                    <a:pt x="266" y="42"/>
                    <a:pt x="260" y="37"/>
                  </a:cubicBezTo>
                  <a:cubicBezTo>
                    <a:pt x="263" y="32"/>
                    <a:pt x="263" y="32"/>
                    <a:pt x="263" y="32"/>
                  </a:cubicBezTo>
                  <a:cubicBezTo>
                    <a:pt x="270" y="37"/>
                    <a:pt x="277" y="42"/>
                    <a:pt x="283" y="49"/>
                  </a:cubicBezTo>
                  <a:lnTo>
                    <a:pt x="279" y="53"/>
                  </a:lnTo>
                  <a:close/>
                  <a:moveTo>
                    <a:pt x="72" y="37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75" y="27"/>
                    <a:pt x="83" y="23"/>
                    <a:pt x="90" y="19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6" y="28"/>
                    <a:pt x="79" y="32"/>
                    <a:pt x="72" y="37"/>
                  </a:cubicBezTo>
                  <a:close/>
                  <a:moveTo>
                    <a:pt x="238" y="24"/>
                  </a:moveTo>
                  <a:cubicBezTo>
                    <a:pt x="231" y="20"/>
                    <a:pt x="223" y="17"/>
                    <a:pt x="215" y="14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25" y="11"/>
                    <a:pt x="233" y="14"/>
                    <a:pt x="241" y="18"/>
                  </a:cubicBezTo>
                  <a:lnTo>
                    <a:pt x="238" y="24"/>
                  </a:lnTo>
                  <a:close/>
                  <a:moveTo>
                    <a:pt x="116" y="15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23" y="6"/>
                    <a:pt x="131" y="4"/>
                    <a:pt x="140" y="2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32" y="10"/>
                    <a:pt x="124" y="12"/>
                    <a:pt x="116" y="15"/>
                  </a:cubicBezTo>
                  <a:close/>
                  <a:moveTo>
                    <a:pt x="191" y="9"/>
                  </a:moveTo>
                  <a:cubicBezTo>
                    <a:pt x="183" y="7"/>
                    <a:pt x="174" y="7"/>
                    <a:pt x="166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0"/>
                    <a:pt x="183" y="1"/>
                    <a:pt x="192" y="2"/>
                  </a:cubicBezTo>
                  <a:lnTo>
                    <a:pt x="191" y="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Oval 13"/>
            <p:cNvSpPr>
              <a:spLocks noChangeArrowheads="1"/>
            </p:cNvSpPr>
            <p:nvPr userDrawn="1"/>
          </p:nvSpPr>
          <p:spPr bwMode="auto">
            <a:xfrm>
              <a:off x="4873" y="3166"/>
              <a:ext cx="774" cy="7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063" y="3396"/>
              <a:ext cx="387" cy="326"/>
            </a:xfrm>
            <a:custGeom>
              <a:avLst/>
              <a:gdLst>
                <a:gd name="T0" fmla="*/ 121 w 128"/>
                <a:gd name="T1" fmla="*/ 102 h 108"/>
                <a:gd name="T2" fmla="*/ 0 w 128"/>
                <a:gd name="T3" fmla="*/ 19 h 108"/>
                <a:gd name="T4" fmla="*/ 0 w 128"/>
                <a:gd name="T5" fmla="*/ 108 h 108"/>
                <a:gd name="T6" fmla="*/ 128 w 128"/>
                <a:gd name="T7" fmla="*/ 0 h 108"/>
                <a:gd name="T8" fmla="*/ 0 w 128"/>
                <a:gd name="T9" fmla="*/ 0 h 108"/>
                <a:gd name="T10" fmla="*/ 75 w 128"/>
                <a:gd name="T11" fmla="*/ 61 h 108"/>
                <a:gd name="T12" fmla="*/ 71 w 128"/>
                <a:gd name="T13" fmla="*/ 55 h 108"/>
                <a:gd name="T14" fmla="*/ 67 w 128"/>
                <a:gd name="T15" fmla="*/ 51 h 108"/>
                <a:gd name="T16" fmla="*/ 60 w 128"/>
                <a:gd name="T17" fmla="*/ 48 h 108"/>
                <a:gd name="T18" fmla="*/ 54 w 128"/>
                <a:gd name="T19" fmla="*/ 48 h 108"/>
                <a:gd name="T20" fmla="*/ 47 w 128"/>
                <a:gd name="T21" fmla="*/ 51 h 108"/>
                <a:gd name="T22" fmla="*/ 43 w 128"/>
                <a:gd name="T23" fmla="*/ 55 h 108"/>
                <a:gd name="T24" fmla="*/ 40 w 128"/>
                <a:gd name="T25" fmla="*/ 61 h 108"/>
                <a:gd name="T26" fmla="*/ 38 w 128"/>
                <a:gd name="T27" fmla="*/ 66 h 108"/>
                <a:gd name="T28" fmla="*/ 40 w 128"/>
                <a:gd name="T29" fmla="*/ 74 h 108"/>
                <a:gd name="T30" fmla="*/ 42 w 128"/>
                <a:gd name="T31" fmla="*/ 78 h 108"/>
                <a:gd name="T32" fmla="*/ 48 w 128"/>
                <a:gd name="T33" fmla="*/ 83 h 108"/>
                <a:gd name="T34" fmla="*/ 53 w 128"/>
                <a:gd name="T35" fmla="*/ 85 h 108"/>
                <a:gd name="T36" fmla="*/ 58 w 128"/>
                <a:gd name="T37" fmla="*/ 80 h 108"/>
                <a:gd name="T38" fmla="*/ 65 w 128"/>
                <a:gd name="T39" fmla="*/ 84 h 108"/>
                <a:gd name="T40" fmla="*/ 66 w 128"/>
                <a:gd name="T41" fmla="*/ 77 h 108"/>
                <a:gd name="T42" fmla="*/ 75 w 128"/>
                <a:gd name="T43" fmla="*/ 75 h 108"/>
                <a:gd name="T44" fmla="*/ 71 w 128"/>
                <a:gd name="T45" fmla="*/ 69 h 108"/>
                <a:gd name="T46" fmla="*/ 65 w 128"/>
                <a:gd name="T47" fmla="*/ 67 h 108"/>
                <a:gd name="T48" fmla="*/ 52 w 128"/>
                <a:gd name="T49" fmla="*/ 72 h 108"/>
                <a:gd name="T50" fmla="*/ 57 w 128"/>
                <a:gd name="T51" fmla="*/ 59 h 108"/>
                <a:gd name="T52" fmla="*/ 54 w 128"/>
                <a:gd name="T53" fmla="*/ 67 h 108"/>
                <a:gd name="T54" fmla="*/ 57 w 128"/>
                <a:gd name="T55" fmla="*/ 70 h 108"/>
                <a:gd name="T56" fmla="*/ 88 w 128"/>
                <a:gd name="T57" fmla="*/ 53 h 108"/>
                <a:gd name="T58" fmla="*/ 90 w 128"/>
                <a:gd name="T59" fmla="*/ 49 h 108"/>
                <a:gd name="T60" fmla="*/ 88 w 128"/>
                <a:gd name="T61" fmla="*/ 47 h 108"/>
                <a:gd name="T62" fmla="*/ 83 w 128"/>
                <a:gd name="T63" fmla="*/ 46 h 108"/>
                <a:gd name="T64" fmla="*/ 80 w 128"/>
                <a:gd name="T65" fmla="*/ 43 h 108"/>
                <a:gd name="T66" fmla="*/ 76 w 128"/>
                <a:gd name="T67" fmla="*/ 48 h 108"/>
                <a:gd name="T68" fmla="*/ 72 w 128"/>
                <a:gd name="T69" fmla="*/ 47 h 108"/>
                <a:gd name="T70" fmla="*/ 71 w 128"/>
                <a:gd name="T71" fmla="*/ 50 h 108"/>
                <a:gd name="T72" fmla="*/ 73 w 128"/>
                <a:gd name="T73" fmla="*/ 55 h 108"/>
                <a:gd name="T74" fmla="*/ 71 w 128"/>
                <a:gd name="T75" fmla="*/ 58 h 108"/>
                <a:gd name="T76" fmla="*/ 73 w 128"/>
                <a:gd name="T77" fmla="*/ 60 h 108"/>
                <a:gd name="T78" fmla="*/ 79 w 128"/>
                <a:gd name="T79" fmla="*/ 63 h 108"/>
                <a:gd name="T80" fmla="*/ 82 w 128"/>
                <a:gd name="T81" fmla="*/ 63 h 108"/>
                <a:gd name="T82" fmla="*/ 88 w 128"/>
                <a:gd name="T83" fmla="*/ 60 h 108"/>
                <a:gd name="T84" fmla="*/ 90 w 128"/>
                <a:gd name="T85" fmla="*/ 58 h 108"/>
                <a:gd name="T86" fmla="*/ 88 w 128"/>
                <a:gd name="T87" fmla="*/ 55 h 108"/>
                <a:gd name="T88" fmla="*/ 81 w 128"/>
                <a:gd name="T89" fmla="*/ 56 h 108"/>
                <a:gd name="T90" fmla="*/ 83 w 128"/>
                <a:gd name="T91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08">
                  <a:moveTo>
                    <a:pt x="7" y="25"/>
                  </a:moveTo>
                  <a:cubicBezTo>
                    <a:pt x="7" y="102"/>
                    <a:pt x="7" y="102"/>
                    <a:pt x="7" y="102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0" y="19"/>
                  </a:moveTo>
                  <a:cubicBezTo>
                    <a:pt x="128" y="19"/>
                    <a:pt x="128" y="19"/>
                    <a:pt x="128" y="19"/>
                  </a:cubicBezTo>
                  <a:cubicBezTo>
                    <a:pt x="128" y="108"/>
                    <a:pt x="128" y="108"/>
                    <a:pt x="12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9"/>
                    <a:pt x="0" y="19"/>
                    <a:pt x="0" y="19"/>
                  </a:cubicBezTo>
                  <a:close/>
                  <a:moveTo>
                    <a:pt x="0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6" y="65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0"/>
                    <a:pt x="69" y="60"/>
                    <a:pt x="68" y="59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4"/>
                    <a:pt x="71" y="54"/>
                    <a:pt x="71" y="53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8" y="51"/>
                    <a:pt x="67" y="51"/>
                    <a:pt x="67" y="5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4" y="47"/>
                    <a:pt x="54" y="4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6" y="51"/>
                    <a:pt x="46" y="51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4"/>
                    <a:pt x="43" y="54"/>
                    <a:pt x="43" y="55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5" y="60"/>
                    <a:pt x="45" y="60"/>
                    <a:pt x="4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9" y="61"/>
                    <a:pt x="39" y="61"/>
                    <a:pt x="38" y="62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4" y="69"/>
                    <a:pt x="44" y="70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39" y="74"/>
                    <a:pt x="40" y="75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9" y="78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4"/>
                    <a:pt x="48" y="84"/>
                    <a:pt x="49" y="84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7" y="80"/>
                    <a:pt x="57" y="80"/>
                  </a:cubicBezTo>
                  <a:cubicBezTo>
                    <a:pt x="57" y="80"/>
                    <a:pt x="58" y="80"/>
                    <a:pt x="58" y="8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85"/>
                    <a:pt x="61" y="85"/>
                    <a:pt x="62" y="85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6" y="84"/>
                    <a:pt x="66" y="84"/>
                    <a:pt x="66" y="8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3" y="78"/>
                    <a:pt x="73" y="78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4" y="74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69"/>
                    <a:pt x="70" y="69"/>
                    <a:pt x="7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5"/>
                  </a:cubicBezTo>
                  <a:close/>
                  <a:moveTo>
                    <a:pt x="65" y="67"/>
                  </a:moveTo>
                  <a:cubicBezTo>
                    <a:pt x="65" y="69"/>
                    <a:pt x="64" y="71"/>
                    <a:pt x="62" y="72"/>
                  </a:cubicBezTo>
                  <a:cubicBezTo>
                    <a:pt x="61" y="74"/>
                    <a:pt x="59" y="74"/>
                    <a:pt x="57" y="74"/>
                  </a:cubicBezTo>
                  <a:cubicBezTo>
                    <a:pt x="55" y="74"/>
                    <a:pt x="53" y="74"/>
                    <a:pt x="52" y="72"/>
                  </a:cubicBezTo>
                  <a:cubicBezTo>
                    <a:pt x="50" y="71"/>
                    <a:pt x="50" y="69"/>
                    <a:pt x="50" y="67"/>
                  </a:cubicBezTo>
                  <a:cubicBezTo>
                    <a:pt x="50" y="65"/>
                    <a:pt x="50" y="63"/>
                    <a:pt x="52" y="61"/>
                  </a:cubicBezTo>
                  <a:cubicBezTo>
                    <a:pt x="53" y="60"/>
                    <a:pt x="55" y="59"/>
                    <a:pt x="57" y="59"/>
                  </a:cubicBezTo>
                  <a:cubicBezTo>
                    <a:pt x="59" y="59"/>
                    <a:pt x="61" y="60"/>
                    <a:pt x="62" y="61"/>
                  </a:cubicBezTo>
                  <a:cubicBezTo>
                    <a:pt x="64" y="63"/>
                    <a:pt x="65" y="65"/>
                    <a:pt x="65" y="67"/>
                  </a:cubicBezTo>
                  <a:close/>
                  <a:moveTo>
                    <a:pt x="54" y="67"/>
                  </a:moveTo>
                  <a:cubicBezTo>
                    <a:pt x="54" y="65"/>
                    <a:pt x="55" y="63"/>
                    <a:pt x="57" y="63"/>
                  </a:cubicBezTo>
                  <a:cubicBezTo>
                    <a:pt x="59" y="63"/>
                    <a:pt x="61" y="65"/>
                    <a:pt x="61" y="67"/>
                  </a:cubicBezTo>
                  <a:cubicBezTo>
                    <a:pt x="61" y="69"/>
                    <a:pt x="59" y="70"/>
                    <a:pt x="57" y="70"/>
                  </a:cubicBezTo>
                  <a:cubicBezTo>
                    <a:pt x="55" y="70"/>
                    <a:pt x="54" y="69"/>
                    <a:pt x="54" y="67"/>
                  </a:cubicBezTo>
                  <a:close/>
                  <a:moveTo>
                    <a:pt x="88" y="55"/>
                  </a:moveTo>
                  <a:cubicBezTo>
                    <a:pt x="88" y="54"/>
                    <a:pt x="88" y="54"/>
                    <a:pt x="88" y="53"/>
                  </a:cubicBezTo>
                  <a:cubicBezTo>
                    <a:pt x="88" y="53"/>
                    <a:pt x="88" y="52"/>
                    <a:pt x="88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7"/>
                    <a:pt x="84" y="47"/>
                    <a:pt x="83" y="46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7" y="47"/>
                    <a:pt x="76" y="47"/>
                    <a:pt x="76" y="48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50"/>
                    <a:pt x="71" y="50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3"/>
                    <a:pt x="73" y="53"/>
                  </a:cubicBezTo>
                  <a:cubicBezTo>
                    <a:pt x="73" y="54"/>
                    <a:pt x="73" y="54"/>
                    <a:pt x="73" y="55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8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60"/>
                    <a:pt x="72" y="60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7" y="60"/>
                    <a:pt x="78" y="60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79" y="63"/>
                    <a:pt x="79" y="64"/>
                    <a:pt x="80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2" y="64"/>
                    <a:pt x="82" y="63"/>
                    <a:pt x="82" y="63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5" y="59"/>
                    <a:pt x="85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60"/>
                    <a:pt x="89" y="60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lose/>
                  <a:moveTo>
                    <a:pt x="83" y="53"/>
                  </a:moveTo>
                  <a:cubicBezTo>
                    <a:pt x="83" y="55"/>
                    <a:pt x="82" y="56"/>
                    <a:pt x="81" y="56"/>
                  </a:cubicBezTo>
                  <a:cubicBezTo>
                    <a:pt x="79" y="56"/>
                    <a:pt x="78" y="55"/>
                    <a:pt x="78" y="53"/>
                  </a:cubicBezTo>
                  <a:cubicBezTo>
                    <a:pt x="78" y="52"/>
                    <a:pt x="79" y="50"/>
                    <a:pt x="81" y="50"/>
                  </a:cubicBezTo>
                  <a:cubicBezTo>
                    <a:pt x="82" y="50"/>
                    <a:pt x="83" y="52"/>
                    <a:pt x="83" y="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3637" y="2990"/>
              <a:ext cx="1094" cy="1437"/>
            </a:xfrm>
            <a:custGeom>
              <a:avLst/>
              <a:gdLst>
                <a:gd name="T0" fmla="*/ 598 w 1094"/>
                <a:gd name="T1" fmla="*/ 155 h 1437"/>
                <a:gd name="T2" fmla="*/ 598 w 1094"/>
                <a:gd name="T3" fmla="*/ 0 h 1437"/>
                <a:gd name="T4" fmla="*/ 211 w 1094"/>
                <a:gd name="T5" fmla="*/ 0 h 1437"/>
                <a:gd name="T6" fmla="*/ 211 w 1094"/>
                <a:gd name="T7" fmla="*/ 155 h 1437"/>
                <a:gd name="T8" fmla="*/ 0 w 1094"/>
                <a:gd name="T9" fmla="*/ 155 h 1437"/>
                <a:gd name="T10" fmla="*/ 0 w 1094"/>
                <a:gd name="T11" fmla="*/ 194 h 1437"/>
                <a:gd name="T12" fmla="*/ 48 w 1094"/>
                <a:gd name="T13" fmla="*/ 194 h 1437"/>
                <a:gd name="T14" fmla="*/ 48 w 1094"/>
                <a:gd name="T15" fmla="*/ 1437 h 1437"/>
                <a:gd name="T16" fmla="*/ 1045 w 1094"/>
                <a:gd name="T17" fmla="*/ 1437 h 1437"/>
                <a:gd name="T18" fmla="*/ 1045 w 1094"/>
                <a:gd name="T19" fmla="*/ 194 h 1437"/>
                <a:gd name="T20" fmla="*/ 1094 w 1094"/>
                <a:gd name="T21" fmla="*/ 194 h 1437"/>
                <a:gd name="T22" fmla="*/ 1094 w 1094"/>
                <a:gd name="T23" fmla="*/ 155 h 1437"/>
                <a:gd name="T24" fmla="*/ 598 w 1094"/>
                <a:gd name="T25" fmla="*/ 155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4" h="1437">
                  <a:moveTo>
                    <a:pt x="598" y="155"/>
                  </a:moveTo>
                  <a:lnTo>
                    <a:pt x="598" y="0"/>
                  </a:lnTo>
                  <a:lnTo>
                    <a:pt x="211" y="0"/>
                  </a:lnTo>
                  <a:lnTo>
                    <a:pt x="211" y="155"/>
                  </a:lnTo>
                  <a:lnTo>
                    <a:pt x="0" y="155"/>
                  </a:lnTo>
                  <a:lnTo>
                    <a:pt x="0" y="194"/>
                  </a:lnTo>
                  <a:lnTo>
                    <a:pt x="48" y="194"/>
                  </a:lnTo>
                  <a:lnTo>
                    <a:pt x="48" y="1437"/>
                  </a:lnTo>
                  <a:lnTo>
                    <a:pt x="1045" y="1437"/>
                  </a:lnTo>
                  <a:lnTo>
                    <a:pt x="1045" y="194"/>
                  </a:lnTo>
                  <a:lnTo>
                    <a:pt x="1094" y="194"/>
                  </a:lnTo>
                  <a:lnTo>
                    <a:pt x="1094" y="155"/>
                  </a:lnTo>
                  <a:lnTo>
                    <a:pt x="598" y="155"/>
                  </a:lnTo>
                  <a:close/>
                </a:path>
              </a:pathLst>
            </a:custGeom>
            <a:solidFill>
              <a:srgbClr val="008D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Rectangle 16"/>
            <p:cNvSpPr>
              <a:spLocks noChangeArrowheads="1"/>
            </p:cNvSpPr>
            <p:nvPr userDrawn="1"/>
          </p:nvSpPr>
          <p:spPr bwMode="auto">
            <a:xfrm>
              <a:off x="4235" y="4176"/>
              <a:ext cx="130" cy="25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Rectangle 17"/>
            <p:cNvSpPr>
              <a:spLocks noChangeArrowheads="1"/>
            </p:cNvSpPr>
            <p:nvPr userDrawn="1"/>
          </p:nvSpPr>
          <p:spPr bwMode="auto">
            <a:xfrm>
              <a:off x="4008" y="4176"/>
              <a:ext cx="130" cy="25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18"/>
            <p:cNvSpPr>
              <a:spLocks noChangeArrowheads="1"/>
            </p:cNvSpPr>
            <p:nvPr userDrawn="1"/>
          </p:nvSpPr>
          <p:spPr bwMode="auto">
            <a:xfrm>
              <a:off x="3785" y="3296"/>
              <a:ext cx="804" cy="12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19"/>
            <p:cNvSpPr>
              <a:spLocks noChangeArrowheads="1"/>
            </p:cNvSpPr>
            <p:nvPr userDrawn="1"/>
          </p:nvSpPr>
          <p:spPr bwMode="auto">
            <a:xfrm>
              <a:off x="3785" y="3520"/>
              <a:ext cx="804" cy="12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3785" y="3744"/>
              <a:ext cx="804" cy="13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3785" y="3967"/>
              <a:ext cx="804" cy="13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55661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4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40150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796593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</a:t>
            </a: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Studio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998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273537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856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576018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4358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95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02403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/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5649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145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15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 userDrawn="1"/>
        </p:nvGrpSpPr>
        <p:grpSpPr>
          <a:xfrm>
            <a:off x="4601958" y="4590660"/>
            <a:ext cx="3458808" cy="1708055"/>
            <a:chOff x="8284462" y="929983"/>
            <a:chExt cx="3528164" cy="1742058"/>
          </a:xfrm>
        </p:grpSpPr>
        <p:grpSp>
          <p:nvGrpSpPr>
            <p:cNvPr id="87" name="Group 86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116" name="Oval 115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 117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8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89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0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1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2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3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4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5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6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7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8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9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0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1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2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3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4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5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6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7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8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9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0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1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2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3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4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5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663" y="2383023"/>
            <a:ext cx="5059493" cy="1245183"/>
          </a:xfrm>
          <a:prstGeom prst="rect">
            <a:avLst/>
          </a:prstGeom>
        </p:spPr>
      </p:pic>
      <p:grpSp>
        <p:nvGrpSpPr>
          <p:cNvPr id="120" name="Group 119"/>
          <p:cNvGrpSpPr/>
          <p:nvPr userDrawn="1"/>
        </p:nvGrpSpPr>
        <p:grpSpPr>
          <a:xfrm>
            <a:off x="9072441" y="3233059"/>
            <a:ext cx="2797744" cy="1381604"/>
            <a:chOff x="8284462" y="929983"/>
            <a:chExt cx="3528164" cy="1742058"/>
          </a:xfrm>
        </p:grpSpPr>
        <p:grpSp>
          <p:nvGrpSpPr>
            <p:cNvPr id="121" name="Group 120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150" name="Oval 149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Oval 150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Freeform 151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Oval 152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123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4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5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6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7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8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9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0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1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2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3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4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5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6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7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8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9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0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1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2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3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4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5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6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7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8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9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5" name="Group 142"/>
          <p:cNvGrpSpPr>
            <a:grpSpLocks noChangeAspect="1"/>
          </p:cNvGrpSpPr>
          <p:nvPr/>
        </p:nvGrpSpPr>
        <p:grpSpPr bwMode="auto">
          <a:xfrm>
            <a:off x="7527126" y="2578086"/>
            <a:ext cx="2383860" cy="4272131"/>
            <a:chOff x="2911" y="400"/>
            <a:chExt cx="2013" cy="3607"/>
          </a:xfrm>
        </p:grpSpPr>
        <p:sp>
          <p:nvSpPr>
            <p:cNvPr id="26" name="AutoShape 141"/>
            <p:cNvSpPr>
              <a:spLocks noChangeAspect="1" noChangeArrowheads="1" noTextEdit="1"/>
            </p:cNvSpPr>
            <p:nvPr/>
          </p:nvSpPr>
          <p:spPr bwMode="auto">
            <a:xfrm>
              <a:off x="2911" y="400"/>
              <a:ext cx="2013" cy="3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2913" y="2344"/>
              <a:ext cx="2009" cy="1512"/>
            </a:xfrm>
            <a:custGeom>
              <a:avLst/>
              <a:gdLst>
                <a:gd name="T0" fmla="*/ 850 w 850"/>
                <a:gd name="T1" fmla="*/ 17 h 640"/>
                <a:gd name="T2" fmla="*/ 834 w 850"/>
                <a:gd name="T3" fmla="*/ 0 h 640"/>
                <a:gd name="T4" fmla="*/ 17 w 850"/>
                <a:gd name="T5" fmla="*/ 0 h 640"/>
                <a:gd name="T6" fmla="*/ 0 w 850"/>
                <a:gd name="T7" fmla="*/ 17 h 640"/>
                <a:gd name="T8" fmla="*/ 0 w 850"/>
                <a:gd name="T9" fmla="*/ 573 h 640"/>
                <a:gd name="T10" fmla="*/ 17 w 850"/>
                <a:gd name="T11" fmla="*/ 590 h 640"/>
                <a:gd name="T12" fmla="*/ 395 w 850"/>
                <a:gd name="T13" fmla="*/ 590 h 640"/>
                <a:gd name="T14" fmla="*/ 382 w 850"/>
                <a:gd name="T15" fmla="*/ 627 h 640"/>
                <a:gd name="T16" fmla="*/ 307 w 850"/>
                <a:gd name="T17" fmla="*/ 627 h 640"/>
                <a:gd name="T18" fmla="*/ 307 w 850"/>
                <a:gd name="T19" fmla="*/ 640 h 640"/>
                <a:gd name="T20" fmla="*/ 539 w 850"/>
                <a:gd name="T21" fmla="*/ 640 h 640"/>
                <a:gd name="T22" fmla="*/ 539 w 850"/>
                <a:gd name="T23" fmla="*/ 627 h 640"/>
                <a:gd name="T24" fmla="*/ 478 w 850"/>
                <a:gd name="T25" fmla="*/ 627 h 640"/>
                <a:gd name="T26" fmla="*/ 466 w 850"/>
                <a:gd name="T27" fmla="*/ 590 h 640"/>
                <a:gd name="T28" fmla="*/ 834 w 850"/>
                <a:gd name="T29" fmla="*/ 590 h 640"/>
                <a:gd name="T30" fmla="*/ 850 w 850"/>
                <a:gd name="T31" fmla="*/ 573 h 640"/>
                <a:gd name="T32" fmla="*/ 850 w 850"/>
                <a:gd name="T33" fmla="*/ 1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0" h="640">
                  <a:moveTo>
                    <a:pt x="850" y="17"/>
                  </a:moveTo>
                  <a:cubicBezTo>
                    <a:pt x="850" y="8"/>
                    <a:pt x="843" y="0"/>
                    <a:pt x="8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573"/>
                    <a:pt x="0" y="573"/>
                    <a:pt x="0" y="573"/>
                  </a:cubicBezTo>
                  <a:cubicBezTo>
                    <a:pt x="0" y="582"/>
                    <a:pt x="7" y="590"/>
                    <a:pt x="17" y="590"/>
                  </a:cubicBezTo>
                  <a:cubicBezTo>
                    <a:pt x="395" y="590"/>
                    <a:pt x="395" y="590"/>
                    <a:pt x="395" y="590"/>
                  </a:cubicBezTo>
                  <a:cubicBezTo>
                    <a:pt x="382" y="627"/>
                    <a:pt x="382" y="627"/>
                    <a:pt x="382" y="627"/>
                  </a:cubicBezTo>
                  <a:cubicBezTo>
                    <a:pt x="307" y="627"/>
                    <a:pt x="307" y="627"/>
                    <a:pt x="307" y="627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539" y="640"/>
                    <a:pt x="539" y="640"/>
                    <a:pt x="539" y="640"/>
                  </a:cubicBezTo>
                  <a:cubicBezTo>
                    <a:pt x="539" y="627"/>
                    <a:pt x="539" y="627"/>
                    <a:pt x="539" y="627"/>
                  </a:cubicBezTo>
                  <a:cubicBezTo>
                    <a:pt x="478" y="627"/>
                    <a:pt x="478" y="627"/>
                    <a:pt x="478" y="627"/>
                  </a:cubicBezTo>
                  <a:cubicBezTo>
                    <a:pt x="466" y="590"/>
                    <a:pt x="466" y="590"/>
                    <a:pt x="466" y="590"/>
                  </a:cubicBezTo>
                  <a:cubicBezTo>
                    <a:pt x="834" y="590"/>
                    <a:pt x="834" y="590"/>
                    <a:pt x="834" y="590"/>
                  </a:cubicBezTo>
                  <a:cubicBezTo>
                    <a:pt x="843" y="590"/>
                    <a:pt x="850" y="582"/>
                    <a:pt x="850" y="573"/>
                  </a:cubicBezTo>
                  <a:lnTo>
                    <a:pt x="850" y="17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144"/>
            <p:cNvSpPr>
              <a:spLocks noChangeArrowheads="1"/>
            </p:cNvSpPr>
            <p:nvPr/>
          </p:nvSpPr>
          <p:spPr bwMode="auto">
            <a:xfrm>
              <a:off x="2963" y="2394"/>
              <a:ext cx="1911" cy="10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145"/>
            <p:cNvSpPr>
              <a:spLocks/>
            </p:cNvSpPr>
            <p:nvPr/>
          </p:nvSpPr>
          <p:spPr bwMode="auto">
            <a:xfrm>
              <a:off x="4596" y="3903"/>
              <a:ext cx="208" cy="104"/>
            </a:xfrm>
            <a:custGeom>
              <a:avLst/>
              <a:gdLst>
                <a:gd name="T0" fmla="*/ 44 w 88"/>
                <a:gd name="T1" fmla="*/ 0 h 44"/>
                <a:gd name="T2" fmla="*/ 0 w 88"/>
                <a:gd name="T3" fmla="*/ 44 h 44"/>
                <a:gd name="T4" fmla="*/ 88 w 88"/>
                <a:gd name="T5" fmla="*/ 44 h 44"/>
                <a:gd name="T6" fmla="*/ 44 w 88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4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146"/>
            <p:cNvSpPr>
              <a:spLocks/>
            </p:cNvSpPr>
            <p:nvPr/>
          </p:nvSpPr>
          <p:spPr bwMode="auto">
            <a:xfrm>
              <a:off x="2963" y="3896"/>
              <a:ext cx="1559" cy="109"/>
            </a:xfrm>
            <a:custGeom>
              <a:avLst/>
              <a:gdLst>
                <a:gd name="T0" fmla="*/ 1559 w 1559"/>
                <a:gd name="T1" fmla="*/ 109 h 109"/>
                <a:gd name="T2" fmla="*/ 0 w 1559"/>
                <a:gd name="T3" fmla="*/ 109 h 109"/>
                <a:gd name="T4" fmla="*/ 0 w 1559"/>
                <a:gd name="T5" fmla="*/ 64 h 109"/>
                <a:gd name="T6" fmla="*/ 158 w 1559"/>
                <a:gd name="T7" fmla="*/ 0 h 109"/>
                <a:gd name="T8" fmla="*/ 1401 w 1559"/>
                <a:gd name="T9" fmla="*/ 0 h 109"/>
                <a:gd name="T10" fmla="*/ 1559 w 1559"/>
                <a:gd name="T11" fmla="*/ 64 h 109"/>
                <a:gd name="T12" fmla="*/ 1559 w 155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9" h="109">
                  <a:moveTo>
                    <a:pt x="1559" y="109"/>
                  </a:moveTo>
                  <a:lnTo>
                    <a:pt x="0" y="109"/>
                  </a:lnTo>
                  <a:lnTo>
                    <a:pt x="0" y="64"/>
                  </a:lnTo>
                  <a:lnTo>
                    <a:pt x="158" y="0"/>
                  </a:lnTo>
                  <a:lnTo>
                    <a:pt x="1401" y="0"/>
                  </a:lnTo>
                  <a:lnTo>
                    <a:pt x="1559" y="64"/>
                  </a:lnTo>
                  <a:lnTo>
                    <a:pt x="1559" y="10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147"/>
            <p:cNvSpPr>
              <a:spLocks/>
            </p:cNvSpPr>
            <p:nvPr/>
          </p:nvSpPr>
          <p:spPr bwMode="auto">
            <a:xfrm>
              <a:off x="4180" y="3832"/>
              <a:ext cx="522" cy="154"/>
            </a:xfrm>
            <a:custGeom>
              <a:avLst/>
              <a:gdLst>
                <a:gd name="T0" fmla="*/ 218 w 221"/>
                <a:gd name="T1" fmla="*/ 65 h 65"/>
                <a:gd name="T2" fmla="*/ 0 w 221"/>
                <a:gd name="T3" fmla="*/ 7 h 65"/>
                <a:gd name="T4" fmla="*/ 0 w 221"/>
                <a:gd name="T5" fmla="*/ 0 h 65"/>
                <a:gd name="T6" fmla="*/ 221 w 221"/>
                <a:gd name="T7" fmla="*/ 59 h 65"/>
                <a:gd name="T8" fmla="*/ 218 w 22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65">
                  <a:moveTo>
                    <a:pt x="218" y="65"/>
                  </a:moveTo>
                  <a:cubicBezTo>
                    <a:pt x="152" y="27"/>
                    <a:pt x="76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7" y="0"/>
                    <a:pt x="154" y="21"/>
                    <a:pt x="221" y="59"/>
                  </a:cubicBezTo>
                  <a:lnTo>
                    <a:pt x="218" y="65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148"/>
            <p:cNvSpPr>
              <a:spLocks/>
            </p:cNvSpPr>
            <p:nvPr/>
          </p:nvSpPr>
          <p:spPr bwMode="auto">
            <a:xfrm>
              <a:off x="3953" y="402"/>
              <a:ext cx="484" cy="829"/>
            </a:xfrm>
            <a:custGeom>
              <a:avLst/>
              <a:gdLst>
                <a:gd name="T0" fmla="*/ 205 w 205"/>
                <a:gd name="T1" fmla="*/ 116 h 351"/>
                <a:gd name="T2" fmla="*/ 205 w 205"/>
                <a:gd name="T3" fmla="*/ 13 h 351"/>
                <a:gd name="T4" fmla="*/ 191 w 205"/>
                <a:gd name="T5" fmla="*/ 0 h 351"/>
                <a:gd name="T6" fmla="*/ 13 w 205"/>
                <a:gd name="T7" fmla="*/ 0 h 351"/>
                <a:gd name="T8" fmla="*/ 0 w 205"/>
                <a:gd name="T9" fmla="*/ 13 h 351"/>
                <a:gd name="T10" fmla="*/ 0 w 205"/>
                <a:gd name="T11" fmla="*/ 338 h 351"/>
                <a:gd name="T12" fmla="*/ 13 w 205"/>
                <a:gd name="T13" fmla="*/ 351 h 351"/>
                <a:gd name="T14" fmla="*/ 191 w 205"/>
                <a:gd name="T15" fmla="*/ 351 h 351"/>
                <a:gd name="T16" fmla="*/ 205 w 205"/>
                <a:gd name="T17" fmla="*/ 338 h 351"/>
                <a:gd name="T18" fmla="*/ 205 w 205"/>
                <a:gd name="T19" fmla="*/ 187 h 351"/>
                <a:gd name="T20" fmla="*/ 205 w 205"/>
                <a:gd name="T21" fmla="*/ 11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351">
                  <a:moveTo>
                    <a:pt x="205" y="116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6"/>
                    <a:pt x="199" y="0"/>
                    <a:pt x="19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5"/>
                    <a:pt x="6" y="351"/>
                    <a:pt x="13" y="351"/>
                  </a:cubicBezTo>
                  <a:cubicBezTo>
                    <a:pt x="191" y="351"/>
                    <a:pt x="191" y="351"/>
                    <a:pt x="191" y="351"/>
                  </a:cubicBezTo>
                  <a:cubicBezTo>
                    <a:pt x="199" y="351"/>
                    <a:pt x="205" y="345"/>
                    <a:pt x="205" y="338"/>
                  </a:cubicBezTo>
                  <a:cubicBezTo>
                    <a:pt x="205" y="187"/>
                    <a:pt x="205" y="187"/>
                    <a:pt x="205" y="187"/>
                  </a:cubicBezTo>
                  <a:lnTo>
                    <a:pt x="205" y="11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149"/>
            <p:cNvSpPr>
              <a:spLocks/>
            </p:cNvSpPr>
            <p:nvPr/>
          </p:nvSpPr>
          <p:spPr bwMode="auto">
            <a:xfrm>
              <a:off x="3017" y="976"/>
              <a:ext cx="889" cy="1295"/>
            </a:xfrm>
            <a:custGeom>
              <a:avLst/>
              <a:gdLst>
                <a:gd name="T0" fmla="*/ 0 w 376"/>
                <a:gd name="T1" fmla="*/ 253 h 548"/>
                <a:gd name="T2" fmla="*/ 0 w 376"/>
                <a:gd name="T3" fmla="*/ 524 h 548"/>
                <a:gd name="T4" fmla="*/ 25 w 376"/>
                <a:gd name="T5" fmla="*/ 548 h 548"/>
                <a:gd name="T6" fmla="*/ 351 w 376"/>
                <a:gd name="T7" fmla="*/ 548 h 548"/>
                <a:gd name="T8" fmla="*/ 376 w 376"/>
                <a:gd name="T9" fmla="*/ 524 h 548"/>
                <a:gd name="T10" fmla="*/ 376 w 376"/>
                <a:gd name="T11" fmla="*/ 25 h 548"/>
                <a:gd name="T12" fmla="*/ 351 w 376"/>
                <a:gd name="T13" fmla="*/ 0 h 548"/>
                <a:gd name="T14" fmla="*/ 25 w 376"/>
                <a:gd name="T15" fmla="*/ 0 h 548"/>
                <a:gd name="T16" fmla="*/ 0 w 376"/>
                <a:gd name="T17" fmla="*/ 25 h 548"/>
                <a:gd name="T18" fmla="*/ 0 w 376"/>
                <a:gd name="T19" fmla="*/ 173 h 548"/>
                <a:gd name="T20" fmla="*/ 0 w 376"/>
                <a:gd name="T21" fmla="*/ 25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548">
                  <a:moveTo>
                    <a:pt x="0" y="253"/>
                  </a:moveTo>
                  <a:cubicBezTo>
                    <a:pt x="0" y="524"/>
                    <a:pt x="0" y="524"/>
                    <a:pt x="0" y="524"/>
                  </a:cubicBezTo>
                  <a:cubicBezTo>
                    <a:pt x="0" y="537"/>
                    <a:pt x="11" y="548"/>
                    <a:pt x="25" y="548"/>
                  </a:cubicBezTo>
                  <a:cubicBezTo>
                    <a:pt x="351" y="548"/>
                    <a:pt x="351" y="548"/>
                    <a:pt x="351" y="548"/>
                  </a:cubicBezTo>
                  <a:cubicBezTo>
                    <a:pt x="365" y="548"/>
                    <a:pt x="376" y="537"/>
                    <a:pt x="376" y="524"/>
                  </a:cubicBezTo>
                  <a:cubicBezTo>
                    <a:pt x="376" y="25"/>
                    <a:pt x="376" y="25"/>
                    <a:pt x="376" y="25"/>
                  </a:cubicBezTo>
                  <a:cubicBezTo>
                    <a:pt x="376" y="11"/>
                    <a:pt x="365" y="0"/>
                    <a:pt x="35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253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Rectangle 150"/>
            <p:cNvSpPr>
              <a:spLocks noChangeArrowheads="1"/>
            </p:cNvSpPr>
            <p:nvPr/>
          </p:nvSpPr>
          <p:spPr bwMode="auto">
            <a:xfrm>
              <a:off x="3102" y="1061"/>
              <a:ext cx="719" cy="11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Rectangle 151"/>
            <p:cNvSpPr>
              <a:spLocks noChangeArrowheads="1"/>
            </p:cNvSpPr>
            <p:nvPr/>
          </p:nvSpPr>
          <p:spPr bwMode="auto">
            <a:xfrm>
              <a:off x="3176" y="1206"/>
              <a:ext cx="368" cy="36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Rectangle 152"/>
            <p:cNvSpPr>
              <a:spLocks noChangeArrowheads="1"/>
            </p:cNvSpPr>
            <p:nvPr/>
          </p:nvSpPr>
          <p:spPr bwMode="auto">
            <a:xfrm>
              <a:off x="3582" y="1206"/>
              <a:ext cx="165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Rectangle 153"/>
            <p:cNvSpPr>
              <a:spLocks noChangeArrowheads="1"/>
            </p:cNvSpPr>
            <p:nvPr/>
          </p:nvSpPr>
          <p:spPr bwMode="auto">
            <a:xfrm>
              <a:off x="3176" y="1614"/>
              <a:ext cx="163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Rectangle 154"/>
            <p:cNvSpPr>
              <a:spLocks noChangeArrowheads="1"/>
            </p:cNvSpPr>
            <p:nvPr/>
          </p:nvSpPr>
          <p:spPr bwMode="auto">
            <a:xfrm>
              <a:off x="3379" y="1614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Rectangle 155"/>
            <p:cNvSpPr>
              <a:spLocks noChangeArrowheads="1"/>
            </p:cNvSpPr>
            <p:nvPr/>
          </p:nvSpPr>
          <p:spPr bwMode="auto">
            <a:xfrm>
              <a:off x="3582" y="1614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Rectangle 156"/>
            <p:cNvSpPr>
              <a:spLocks noChangeArrowheads="1"/>
            </p:cNvSpPr>
            <p:nvPr/>
          </p:nvSpPr>
          <p:spPr bwMode="auto">
            <a:xfrm>
              <a:off x="3176" y="1817"/>
              <a:ext cx="163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157"/>
            <p:cNvSpPr>
              <a:spLocks noChangeArrowheads="1"/>
            </p:cNvSpPr>
            <p:nvPr/>
          </p:nvSpPr>
          <p:spPr bwMode="auto">
            <a:xfrm>
              <a:off x="3379" y="1817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158"/>
            <p:cNvSpPr>
              <a:spLocks noChangeArrowheads="1"/>
            </p:cNvSpPr>
            <p:nvPr/>
          </p:nvSpPr>
          <p:spPr bwMode="auto">
            <a:xfrm>
              <a:off x="3582" y="1817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159"/>
            <p:cNvSpPr>
              <a:spLocks noChangeArrowheads="1"/>
            </p:cNvSpPr>
            <p:nvPr/>
          </p:nvSpPr>
          <p:spPr bwMode="auto">
            <a:xfrm>
              <a:off x="3176" y="2023"/>
              <a:ext cx="571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160"/>
            <p:cNvSpPr>
              <a:spLocks noChangeArrowheads="1"/>
            </p:cNvSpPr>
            <p:nvPr/>
          </p:nvSpPr>
          <p:spPr bwMode="auto">
            <a:xfrm>
              <a:off x="3582" y="1409"/>
              <a:ext cx="165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161"/>
            <p:cNvSpPr>
              <a:spLocks/>
            </p:cNvSpPr>
            <p:nvPr/>
          </p:nvSpPr>
          <p:spPr bwMode="auto">
            <a:xfrm>
              <a:off x="3941" y="1288"/>
              <a:ext cx="574" cy="983"/>
            </a:xfrm>
            <a:custGeom>
              <a:avLst/>
              <a:gdLst>
                <a:gd name="T0" fmla="*/ 243 w 243"/>
                <a:gd name="T1" fmla="*/ 400 h 416"/>
                <a:gd name="T2" fmla="*/ 227 w 243"/>
                <a:gd name="T3" fmla="*/ 416 h 416"/>
                <a:gd name="T4" fmla="*/ 15 w 243"/>
                <a:gd name="T5" fmla="*/ 416 h 416"/>
                <a:gd name="T6" fmla="*/ 0 w 243"/>
                <a:gd name="T7" fmla="*/ 400 h 416"/>
                <a:gd name="T8" fmla="*/ 0 w 243"/>
                <a:gd name="T9" fmla="*/ 15 h 416"/>
                <a:gd name="T10" fmla="*/ 15 w 243"/>
                <a:gd name="T11" fmla="*/ 0 h 416"/>
                <a:gd name="T12" fmla="*/ 227 w 243"/>
                <a:gd name="T13" fmla="*/ 0 h 416"/>
                <a:gd name="T14" fmla="*/ 243 w 243"/>
                <a:gd name="T15" fmla="*/ 15 h 416"/>
                <a:gd name="T16" fmla="*/ 243 w 243"/>
                <a:gd name="T17" fmla="*/ 40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416">
                  <a:moveTo>
                    <a:pt x="243" y="400"/>
                  </a:moveTo>
                  <a:cubicBezTo>
                    <a:pt x="243" y="409"/>
                    <a:pt x="236" y="416"/>
                    <a:pt x="227" y="416"/>
                  </a:cubicBezTo>
                  <a:cubicBezTo>
                    <a:pt x="15" y="416"/>
                    <a:pt x="15" y="416"/>
                    <a:pt x="15" y="416"/>
                  </a:cubicBezTo>
                  <a:cubicBezTo>
                    <a:pt x="7" y="416"/>
                    <a:pt x="0" y="409"/>
                    <a:pt x="0" y="40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6" y="0"/>
                    <a:pt x="243" y="7"/>
                    <a:pt x="243" y="15"/>
                  </a:cubicBezTo>
                  <a:lnTo>
                    <a:pt x="243" y="400"/>
                  </a:lnTo>
                  <a:close/>
                </a:path>
              </a:pathLst>
            </a:cu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Rectangle 162"/>
            <p:cNvSpPr>
              <a:spLocks noChangeArrowheads="1"/>
            </p:cNvSpPr>
            <p:nvPr/>
          </p:nvSpPr>
          <p:spPr bwMode="auto">
            <a:xfrm>
              <a:off x="3996" y="1343"/>
              <a:ext cx="463" cy="7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163"/>
            <p:cNvSpPr>
              <a:spLocks noChangeArrowheads="1"/>
            </p:cNvSpPr>
            <p:nvPr/>
          </p:nvSpPr>
          <p:spPr bwMode="auto">
            <a:xfrm>
              <a:off x="4043" y="1435"/>
              <a:ext cx="371" cy="37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164"/>
            <p:cNvSpPr>
              <a:spLocks noChangeArrowheads="1"/>
            </p:cNvSpPr>
            <p:nvPr/>
          </p:nvSpPr>
          <p:spPr bwMode="auto">
            <a:xfrm>
              <a:off x="4043" y="1831"/>
              <a:ext cx="106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165"/>
            <p:cNvSpPr>
              <a:spLocks noChangeArrowheads="1"/>
            </p:cNvSpPr>
            <p:nvPr/>
          </p:nvSpPr>
          <p:spPr bwMode="auto">
            <a:xfrm>
              <a:off x="4175" y="1831"/>
              <a:ext cx="106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166"/>
            <p:cNvSpPr>
              <a:spLocks noChangeArrowheads="1"/>
            </p:cNvSpPr>
            <p:nvPr/>
          </p:nvSpPr>
          <p:spPr bwMode="auto">
            <a:xfrm>
              <a:off x="4307" y="1831"/>
              <a:ext cx="107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Rectangle 167"/>
            <p:cNvSpPr>
              <a:spLocks noChangeArrowheads="1"/>
            </p:cNvSpPr>
            <p:nvPr/>
          </p:nvSpPr>
          <p:spPr bwMode="auto">
            <a:xfrm>
              <a:off x="4043" y="1964"/>
              <a:ext cx="371" cy="10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Rectangle 168"/>
            <p:cNvSpPr>
              <a:spLocks noChangeArrowheads="1"/>
            </p:cNvSpPr>
            <p:nvPr/>
          </p:nvSpPr>
          <p:spPr bwMode="auto">
            <a:xfrm>
              <a:off x="3998" y="450"/>
              <a:ext cx="392" cy="6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Rectangle 169"/>
            <p:cNvSpPr>
              <a:spLocks noChangeArrowheads="1"/>
            </p:cNvSpPr>
            <p:nvPr/>
          </p:nvSpPr>
          <p:spPr bwMode="auto">
            <a:xfrm>
              <a:off x="4038" y="528"/>
              <a:ext cx="201" cy="20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Rectangle 170"/>
            <p:cNvSpPr>
              <a:spLocks noChangeArrowheads="1"/>
            </p:cNvSpPr>
            <p:nvPr/>
          </p:nvSpPr>
          <p:spPr bwMode="auto">
            <a:xfrm>
              <a:off x="4260" y="639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Rectangle 171"/>
            <p:cNvSpPr>
              <a:spLocks noChangeArrowheads="1"/>
            </p:cNvSpPr>
            <p:nvPr/>
          </p:nvSpPr>
          <p:spPr bwMode="auto">
            <a:xfrm>
              <a:off x="4260" y="528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Rectangle 172"/>
            <p:cNvSpPr>
              <a:spLocks noChangeArrowheads="1"/>
            </p:cNvSpPr>
            <p:nvPr/>
          </p:nvSpPr>
          <p:spPr bwMode="auto">
            <a:xfrm>
              <a:off x="4260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173"/>
            <p:cNvSpPr>
              <a:spLocks noChangeArrowheads="1"/>
            </p:cNvSpPr>
            <p:nvPr/>
          </p:nvSpPr>
          <p:spPr bwMode="auto">
            <a:xfrm>
              <a:off x="4149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174"/>
            <p:cNvSpPr>
              <a:spLocks noChangeArrowheads="1"/>
            </p:cNvSpPr>
            <p:nvPr/>
          </p:nvSpPr>
          <p:spPr bwMode="auto">
            <a:xfrm>
              <a:off x="4038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175"/>
            <p:cNvSpPr>
              <a:spLocks noChangeArrowheads="1"/>
            </p:cNvSpPr>
            <p:nvPr/>
          </p:nvSpPr>
          <p:spPr bwMode="auto">
            <a:xfrm>
              <a:off x="4038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176"/>
            <p:cNvSpPr>
              <a:spLocks noChangeArrowheads="1"/>
            </p:cNvSpPr>
            <p:nvPr/>
          </p:nvSpPr>
          <p:spPr bwMode="auto">
            <a:xfrm>
              <a:off x="4149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177"/>
            <p:cNvSpPr>
              <a:spLocks noChangeArrowheads="1"/>
            </p:cNvSpPr>
            <p:nvPr/>
          </p:nvSpPr>
          <p:spPr bwMode="auto">
            <a:xfrm>
              <a:off x="4260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178"/>
            <p:cNvSpPr>
              <a:spLocks noChangeArrowheads="1"/>
            </p:cNvSpPr>
            <p:nvPr/>
          </p:nvSpPr>
          <p:spPr bwMode="auto">
            <a:xfrm>
              <a:off x="4260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Rectangle 179"/>
            <p:cNvSpPr>
              <a:spLocks noChangeArrowheads="1"/>
            </p:cNvSpPr>
            <p:nvPr/>
          </p:nvSpPr>
          <p:spPr bwMode="auto">
            <a:xfrm>
              <a:off x="4149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Rectangle 180"/>
            <p:cNvSpPr>
              <a:spLocks noChangeArrowheads="1"/>
            </p:cNvSpPr>
            <p:nvPr/>
          </p:nvSpPr>
          <p:spPr bwMode="auto">
            <a:xfrm>
              <a:off x="4038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Rectangle 181"/>
            <p:cNvSpPr>
              <a:spLocks noChangeArrowheads="1"/>
            </p:cNvSpPr>
            <p:nvPr/>
          </p:nvSpPr>
          <p:spPr bwMode="auto">
            <a:xfrm>
              <a:off x="4411" y="2533"/>
              <a:ext cx="395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Rectangle 182"/>
            <p:cNvSpPr>
              <a:spLocks noChangeArrowheads="1"/>
            </p:cNvSpPr>
            <p:nvPr/>
          </p:nvSpPr>
          <p:spPr bwMode="auto">
            <a:xfrm>
              <a:off x="3981" y="2533"/>
              <a:ext cx="397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Rectangle 183"/>
            <p:cNvSpPr>
              <a:spLocks noChangeArrowheads="1"/>
            </p:cNvSpPr>
            <p:nvPr/>
          </p:nvSpPr>
          <p:spPr bwMode="auto">
            <a:xfrm>
              <a:off x="3554" y="2533"/>
              <a:ext cx="394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Rectangle 184"/>
            <p:cNvSpPr>
              <a:spLocks noChangeArrowheads="1"/>
            </p:cNvSpPr>
            <p:nvPr/>
          </p:nvSpPr>
          <p:spPr bwMode="auto">
            <a:xfrm>
              <a:off x="4411" y="2961"/>
              <a:ext cx="395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185"/>
            <p:cNvSpPr>
              <a:spLocks noChangeArrowheads="1"/>
            </p:cNvSpPr>
            <p:nvPr/>
          </p:nvSpPr>
          <p:spPr bwMode="auto">
            <a:xfrm>
              <a:off x="3981" y="2961"/>
              <a:ext cx="397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186"/>
            <p:cNvSpPr>
              <a:spLocks noChangeArrowheads="1"/>
            </p:cNvSpPr>
            <p:nvPr/>
          </p:nvSpPr>
          <p:spPr bwMode="auto">
            <a:xfrm>
              <a:off x="3554" y="2961"/>
              <a:ext cx="394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Rectangle 187"/>
            <p:cNvSpPr>
              <a:spLocks noChangeArrowheads="1"/>
            </p:cNvSpPr>
            <p:nvPr/>
          </p:nvSpPr>
          <p:spPr bwMode="auto">
            <a:xfrm>
              <a:off x="3126" y="2533"/>
              <a:ext cx="395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Rectangle 188"/>
            <p:cNvSpPr>
              <a:spLocks noChangeArrowheads="1"/>
            </p:cNvSpPr>
            <p:nvPr/>
          </p:nvSpPr>
          <p:spPr bwMode="auto">
            <a:xfrm>
              <a:off x="3126" y="2961"/>
              <a:ext cx="395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52161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652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28649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 dirty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 dirty="0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 dirty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745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811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23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24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1434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23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129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06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bg bwMode="auto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185" name="Picture 184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 userDrawn="1"/>
        </p:nvGrpSpPr>
        <p:grpSpPr>
          <a:xfrm>
            <a:off x="6311321" y="2937848"/>
            <a:ext cx="2436834" cy="1204472"/>
            <a:chOff x="7132627" y="479425"/>
            <a:chExt cx="4359825" cy="2154661"/>
          </a:xfrm>
        </p:grpSpPr>
        <p:sp>
          <p:nvSpPr>
            <p:cNvPr id="216" name="Oval 215"/>
            <p:cNvSpPr/>
            <p:nvPr userDrawn="1"/>
          </p:nvSpPr>
          <p:spPr bwMode="auto">
            <a:xfrm>
              <a:off x="7552981" y="1214978"/>
              <a:ext cx="1419108" cy="141910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Oval 216"/>
            <p:cNvSpPr/>
            <p:nvPr userDrawn="1"/>
          </p:nvSpPr>
          <p:spPr bwMode="auto">
            <a:xfrm>
              <a:off x="8362986" y="479425"/>
              <a:ext cx="2144000" cy="2144000"/>
            </a:xfrm>
            <a:prstGeom prst="ellipse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Freeform 217"/>
            <p:cNvSpPr/>
            <p:nvPr userDrawn="1"/>
          </p:nvSpPr>
          <p:spPr bwMode="auto">
            <a:xfrm>
              <a:off x="7132627" y="1586007"/>
              <a:ext cx="4359825" cy="1048079"/>
            </a:xfrm>
            <a:custGeom>
              <a:avLst/>
              <a:gdLst>
                <a:gd name="connsiteX0" fmla="*/ 424346 w 3530411"/>
                <a:gd name="connsiteY0" fmla="*/ 0 h 848692"/>
                <a:gd name="connsiteX1" fmla="*/ 3083556 w 3530411"/>
                <a:gd name="connsiteY1" fmla="*/ 0 h 848692"/>
                <a:gd name="connsiteX2" fmla="*/ 3083556 w 3530411"/>
                <a:gd name="connsiteY2" fmla="*/ 2269 h 848692"/>
                <a:gd name="connsiteX3" fmla="*/ 3106065 w 3530411"/>
                <a:gd name="connsiteY3" fmla="*/ 0 h 848692"/>
                <a:gd name="connsiteX4" fmla="*/ 3530411 w 3530411"/>
                <a:gd name="connsiteY4" fmla="*/ 424346 h 848692"/>
                <a:gd name="connsiteX5" fmla="*/ 3106065 w 3530411"/>
                <a:gd name="connsiteY5" fmla="*/ 848692 h 848692"/>
                <a:gd name="connsiteX6" fmla="*/ 3083556 w 3530411"/>
                <a:gd name="connsiteY6" fmla="*/ 846423 h 848692"/>
                <a:gd name="connsiteX7" fmla="*/ 3083556 w 3530411"/>
                <a:gd name="connsiteY7" fmla="*/ 848692 h 848692"/>
                <a:gd name="connsiteX8" fmla="*/ 424346 w 3530411"/>
                <a:gd name="connsiteY8" fmla="*/ 848692 h 848692"/>
                <a:gd name="connsiteX9" fmla="*/ 0 w 3530411"/>
                <a:gd name="connsiteY9" fmla="*/ 424346 h 848692"/>
                <a:gd name="connsiteX10" fmla="*/ 424346 w 3530411"/>
                <a:gd name="connsiteY10" fmla="*/ 0 h 84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30411" h="848692">
                  <a:moveTo>
                    <a:pt x="424346" y="0"/>
                  </a:moveTo>
                  <a:lnTo>
                    <a:pt x="3083556" y="0"/>
                  </a:lnTo>
                  <a:lnTo>
                    <a:pt x="3083556" y="2269"/>
                  </a:lnTo>
                  <a:lnTo>
                    <a:pt x="3106065" y="0"/>
                  </a:lnTo>
                  <a:cubicBezTo>
                    <a:pt x="3340425" y="0"/>
                    <a:pt x="3530411" y="189986"/>
                    <a:pt x="3530411" y="424346"/>
                  </a:cubicBezTo>
                  <a:cubicBezTo>
                    <a:pt x="3530411" y="658706"/>
                    <a:pt x="3340425" y="848692"/>
                    <a:pt x="3106065" y="848692"/>
                  </a:cubicBezTo>
                  <a:lnTo>
                    <a:pt x="3083556" y="846423"/>
                  </a:lnTo>
                  <a:lnTo>
                    <a:pt x="3083556" y="848692"/>
                  </a:lnTo>
                  <a:lnTo>
                    <a:pt x="424346" y="848692"/>
                  </a:lnTo>
                  <a:cubicBezTo>
                    <a:pt x="189986" y="848692"/>
                    <a:pt x="0" y="658706"/>
                    <a:pt x="0" y="424346"/>
                  </a:cubicBezTo>
                  <a:cubicBezTo>
                    <a:pt x="0" y="189986"/>
                    <a:pt x="189986" y="0"/>
                    <a:pt x="424346" y="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Oval 218"/>
            <p:cNvSpPr/>
            <p:nvPr userDrawn="1"/>
          </p:nvSpPr>
          <p:spPr bwMode="auto">
            <a:xfrm>
              <a:off x="9392444" y="903407"/>
              <a:ext cx="1672552" cy="1672551"/>
            </a:xfrm>
            <a:prstGeom prst="ellipse">
              <a:avLst/>
            </a:prstGeom>
            <a:solidFill>
              <a:schemeClr val="accent3">
                <a:lumMod val="75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207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3207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grpSp>
        <p:nvGrpSpPr>
          <p:cNvPr id="234" name="Group 4"/>
          <p:cNvGrpSpPr>
            <a:grpSpLocks noChangeAspect="1"/>
          </p:cNvGrpSpPr>
          <p:nvPr userDrawn="1"/>
        </p:nvGrpSpPr>
        <p:grpSpPr bwMode="auto">
          <a:xfrm>
            <a:off x="6307298" y="2933332"/>
            <a:ext cx="2446812" cy="1210351"/>
            <a:chOff x="2624" y="1565"/>
            <a:chExt cx="2588" cy="1280"/>
          </a:xfrm>
          <a:solidFill>
            <a:srgbClr val="A1D5FF">
              <a:alpha val="22000"/>
            </a:srgbClr>
          </a:solidFill>
        </p:grpSpPr>
        <p:sp>
          <p:nvSpPr>
            <p:cNvPr id="236" name="Freeform 5"/>
            <p:cNvSpPr>
              <a:spLocks/>
            </p:cNvSpPr>
            <p:nvPr userDrawn="1"/>
          </p:nvSpPr>
          <p:spPr bwMode="auto">
            <a:xfrm>
              <a:off x="4376" y="2322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7" name="Freeform 6"/>
            <p:cNvSpPr>
              <a:spLocks/>
            </p:cNvSpPr>
            <p:nvPr userDrawn="1"/>
          </p:nvSpPr>
          <p:spPr bwMode="auto">
            <a:xfrm>
              <a:off x="3876" y="1974"/>
              <a:ext cx="56" cy="140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8" name="Freeform 7"/>
            <p:cNvSpPr>
              <a:spLocks/>
            </p:cNvSpPr>
            <p:nvPr userDrawn="1"/>
          </p:nvSpPr>
          <p:spPr bwMode="auto">
            <a:xfrm>
              <a:off x="3876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9" name="Freeform 8"/>
            <p:cNvSpPr>
              <a:spLocks/>
            </p:cNvSpPr>
            <p:nvPr userDrawn="1"/>
          </p:nvSpPr>
          <p:spPr bwMode="auto">
            <a:xfrm>
              <a:off x="3709" y="1974"/>
              <a:ext cx="56" cy="140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5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5" y="70"/>
                  </a:cubicBezTo>
                  <a:cubicBezTo>
                    <a:pt x="24" y="70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Freeform 9"/>
            <p:cNvSpPr>
              <a:spLocks/>
            </p:cNvSpPr>
            <p:nvPr userDrawn="1"/>
          </p:nvSpPr>
          <p:spPr bwMode="auto">
            <a:xfrm>
              <a:off x="3544" y="2322"/>
              <a:ext cx="55" cy="141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8"/>
                    <a:pt x="27" y="35"/>
                  </a:cubicBezTo>
                  <a:cubicBezTo>
                    <a:pt x="27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Freeform 10"/>
            <p:cNvSpPr>
              <a:spLocks/>
            </p:cNvSpPr>
            <p:nvPr userDrawn="1"/>
          </p:nvSpPr>
          <p:spPr bwMode="auto">
            <a:xfrm>
              <a:off x="4043" y="1625"/>
              <a:ext cx="56" cy="143"/>
            </a:xfrm>
            <a:custGeom>
              <a:avLst/>
              <a:gdLst>
                <a:gd name="T0" fmla="*/ 14 w 28"/>
                <a:gd name="T1" fmla="*/ 0 h 71"/>
                <a:gd name="T2" fmla="*/ 0 w 28"/>
                <a:gd name="T3" fmla="*/ 36 h 71"/>
                <a:gd name="T4" fmla="*/ 14 w 28"/>
                <a:gd name="T5" fmla="*/ 71 h 71"/>
                <a:gd name="T6" fmla="*/ 28 w 28"/>
                <a:gd name="T7" fmla="*/ 35 h 71"/>
                <a:gd name="T8" fmla="*/ 14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4" y="71"/>
                  </a:cubicBezTo>
                  <a:cubicBezTo>
                    <a:pt x="23" y="71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Freeform 11"/>
            <p:cNvSpPr>
              <a:spLocks/>
            </p:cNvSpPr>
            <p:nvPr userDrawn="1"/>
          </p:nvSpPr>
          <p:spPr bwMode="auto">
            <a:xfrm>
              <a:off x="3876" y="1625"/>
              <a:ext cx="56" cy="143"/>
            </a:xfrm>
            <a:custGeom>
              <a:avLst/>
              <a:gdLst>
                <a:gd name="T0" fmla="*/ 15 w 28"/>
                <a:gd name="T1" fmla="*/ 0 h 71"/>
                <a:gd name="T2" fmla="*/ 0 w 28"/>
                <a:gd name="T3" fmla="*/ 36 h 71"/>
                <a:gd name="T4" fmla="*/ 14 w 28"/>
                <a:gd name="T5" fmla="*/ 71 h 71"/>
                <a:gd name="T6" fmla="*/ 28 w 28"/>
                <a:gd name="T7" fmla="*/ 35 h 71"/>
                <a:gd name="T8" fmla="*/ 15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4" y="71"/>
                  </a:cubicBezTo>
                  <a:cubicBezTo>
                    <a:pt x="24" y="71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Freeform 12"/>
            <p:cNvSpPr>
              <a:spLocks/>
            </p:cNvSpPr>
            <p:nvPr userDrawn="1"/>
          </p:nvSpPr>
          <p:spPr bwMode="auto">
            <a:xfrm>
              <a:off x="4043" y="1974"/>
              <a:ext cx="56" cy="140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Freeform 13"/>
            <p:cNvSpPr>
              <a:spLocks/>
            </p:cNvSpPr>
            <p:nvPr userDrawn="1"/>
          </p:nvSpPr>
          <p:spPr bwMode="auto">
            <a:xfrm>
              <a:off x="2710" y="2322"/>
              <a:ext cx="57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5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5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Freeform 14"/>
            <p:cNvSpPr>
              <a:spLocks/>
            </p:cNvSpPr>
            <p:nvPr userDrawn="1"/>
          </p:nvSpPr>
          <p:spPr bwMode="auto">
            <a:xfrm>
              <a:off x="2877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Freeform 15"/>
            <p:cNvSpPr>
              <a:spLocks/>
            </p:cNvSpPr>
            <p:nvPr userDrawn="1"/>
          </p:nvSpPr>
          <p:spPr bwMode="auto">
            <a:xfrm>
              <a:off x="3709" y="1625"/>
              <a:ext cx="56" cy="143"/>
            </a:xfrm>
            <a:custGeom>
              <a:avLst/>
              <a:gdLst>
                <a:gd name="T0" fmla="*/ 15 w 28"/>
                <a:gd name="T1" fmla="*/ 0 h 71"/>
                <a:gd name="T2" fmla="*/ 0 w 28"/>
                <a:gd name="T3" fmla="*/ 36 h 71"/>
                <a:gd name="T4" fmla="*/ 15 w 28"/>
                <a:gd name="T5" fmla="*/ 71 h 71"/>
                <a:gd name="T6" fmla="*/ 28 w 28"/>
                <a:gd name="T7" fmla="*/ 35 h 71"/>
                <a:gd name="T8" fmla="*/ 15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5" y="71"/>
                  </a:cubicBezTo>
                  <a:cubicBezTo>
                    <a:pt x="24" y="71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Freeform 16"/>
            <p:cNvSpPr>
              <a:spLocks/>
            </p:cNvSpPr>
            <p:nvPr userDrawn="1"/>
          </p:nvSpPr>
          <p:spPr bwMode="auto">
            <a:xfrm>
              <a:off x="4874" y="2038"/>
              <a:ext cx="41" cy="76"/>
            </a:xfrm>
            <a:custGeom>
              <a:avLst/>
              <a:gdLst>
                <a:gd name="T0" fmla="*/ 0 w 20"/>
                <a:gd name="T1" fmla="*/ 0 h 38"/>
                <a:gd name="T2" fmla="*/ 0 w 20"/>
                <a:gd name="T3" fmla="*/ 4 h 38"/>
                <a:gd name="T4" fmla="*/ 14 w 20"/>
                <a:gd name="T5" fmla="*/ 38 h 38"/>
                <a:gd name="T6" fmla="*/ 20 w 20"/>
                <a:gd name="T7" fmla="*/ 36 h 38"/>
                <a:gd name="T8" fmla="*/ 0 w 2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27"/>
                    <a:pt x="5" y="38"/>
                    <a:pt x="14" y="38"/>
                  </a:cubicBezTo>
                  <a:cubicBezTo>
                    <a:pt x="17" y="38"/>
                    <a:pt x="19" y="38"/>
                    <a:pt x="20" y="36"/>
                  </a:cubicBezTo>
                  <a:cubicBezTo>
                    <a:pt x="15" y="23"/>
                    <a:pt x="8" y="1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17"/>
            <p:cNvSpPr>
              <a:spLocks/>
            </p:cNvSpPr>
            <p:nvPr userDrawn="1"/>
          </p:nvSpPr>
          <p:spPr bwMode="auto">
            <a:xfrm>
              <a:off x="4376" y="1694"/>
              <a:ext cx="52" cy="74"/>
            </a:xfrm>
            <a:custGeom>
              <a:avLst/>
              <a:gdLst>
                <a:gd name="T0" fmla="*/ 0 w 26"/>
                <a:gd name="T1" fmla="*/ 0 h 37"/>
                <a:gd name="T2" fmla="*/ 0 w 26"/>
                <a:gd name="T3" fmla="*/ 2 h 37"/>
                <a:gd name="T4" fmla="*/ 14 w 26"/>
                <a:gd name="T5" fmla="*/ 37 h 37"/>
                <a:gd name="T6" fmla="*/ 26 w 26"/>
                <a:gd name="T7" fmla="*/ 22 h 37"/>
                <a:gd name="T8" fmla="*/ 0 w 2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5"/>
                    <a:pt x="4" y="37"/>
                    <a:pt x="14" y="37"/>
                  </a:cubicBezTo>
                  <a:cubicBezTo>
                    <a:pt x="20" y="37"/>
                    <a:pt x="24" y="32"/>
                    <a:pt x="26" y="22"/>
                  </a:cubicBezTo>
                  <a:cubicBezTo>
                    <a:pt x="17" y="15"/>
                    <a:pt x="9" y="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18"/>
            <p:cNvSpPr>
              <a:spLocks/>
            </p:cNvSpPr>
            <p:nvPr userDrawn="1"/>
          </p:nvSpPr>
          <p:spPr bwMode="auto">
            <a:xfrm>
              <a:off x="3211" y="2004"/>
              <a:ext cx="56" cy="110"/>
            </a:xfrm>
            <a:custGeom>
              <a:avLst/>
              <a:gdLst>
                <a:gd name="T0" fmla="*/ 26 w 28"/>
                <a:gd name="T1" fmla="*/ 0 h 55"/>
                <a:gd name="T2" fmla="*/ 1 w 28"/>
                <a:gd name="T3" fmla="*/ 3 h 55"/>
                <a:gd name="T4" fmla="*/ 0 w 28"/>
                <a:gd name="T5" fmla="*/ 21 h 55"/>
                <a:gd name="T6" fmla="*/ 14 w 28"/>
                <a:gd name="T7" fmla="*/ 55 h 55"/>
                <a:gd name="T8" fmla="*/ 28 w 28"/>
                <a:gd name="T9" fmla="*/ 20 h 55"/>
                <a:gd name="T10" fmla="*/ 26 w 28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5">
                  <a:moveTo>
                    <a:pt x="26" y="0"/>
                  </a:moveTo>
                  <a:cubicBezTo>
                    <a:pt x="18" y="0"/>
                    <a:pt x="9" y="1"/>
                    <a:pt x="1" y="3"/>
                  </a:cubicBezTo>
                  <a:cubicBezTo>
                    <a:pt x="0" y="8"/>
                    <a:pt x="0" y="14"/>
                    <a:pt x="0" y="21"/>
                  </a:cubicBezTo>
                  <a:cubicBezTo>
                    <a:pt x="0" y="44"/>
                    <a:pt x="5" y="55"/>
                    <a:pt x="14" y="55"/>
                  </a:cubicBezTo>
                  <a:cubicBezTo>
                    <a:pt x="23" y="55"/>
                    <a:pt x="28" y="44"/>
                    <a:pt x="28" y="20"/>
                  </a:cubicBezTo>
                  <a:cubicBezTo>
                    <a:pt x="28" y="12"/>
                    <a:pt x="27" y="5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19"/>
            <p:cNvSpPr>
              <a:spLocks/>
            </p:cNvSpPr>
            <p:nvPr userDrawn="1"/>
          </p:nvSpPr>
          <p:spPr bwMode="auto">
            <a:xfrm>
              <a:off x="4376" y="1974"/>
              <a:ext cx="56" cy="140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20"/>
            <p:cNvSpPr>
              <a:spLocks/>
            </p:cNvSpPr>
            <p:nvPr userDrawn="1"/>
          </p:nvSpPr>
          <p:spPr bwMode="auto">
            <a:xfrm>
              <a:off x="3046" y="2050"/>
              <a:ext cx="54" cy="64"/>
            </a:xfrm>
            <a:custGeom>
              <a:avLst/>
              <a:gdLst>
                <a:gd name="T0" fmla="*/ 27 w 27"/>
                <a:gd name="T1" fmla="*/ 0 h 32"/>
                <a:gd name="T2" fmla="*/ 0 w 27"/>
                <a:gd name="T3" fmla="*/ 16 h 32"/>
                <a:gd name="T4" fmla="*/ 13 w 27"/>
                <a:gd name="T5" fmla="*/ 32 h 32"/>
                <a:gd name="T6" fmla="*/ 27 w 27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cubicBezTo>
                    <a:pt x="18" y="5"/>
                    <a:pt x="9" y="10"/>
                    <a:pt x="0" y="16"/>
                  </a:cubicBezTo>
                  <a:cubicBezTo>
                    <a:pt x="3" y="27"/>
                    <a:pt x="7" y="32"/>
                    <a:pt x="13" y="32"/>
                  </a:cubicBezTo>
                  <a:cubicBezTo>
                    <a:pt x="22" y="32"/>
                    <a:pt x="27" y="21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Freeform 21"/>
            <p:cNvSpPr>
              <a:spLocks/>
            </p:cNvSpPr>
            <p:nvPr userDrawn="1"/>
          </p:nvSpPr>
          <p:spPr bwMode="auto">
            <a:xfrm>
              <a:off x="4043" y="2670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22"/>
            <p:cNvSpPr>
              <a:spLocks/>
            </p:cNvSpPr>
            <p:nvPr userDrawn="1"/>
          </p:nvSpPr>
          <p:spPr bwMode="auto">
            <a:xfrm>
              <a:off x="3876" y="2670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23"/>
            <p:cNvSpPr>
              <a:spLocks noEditPoints="1"/>
            </p:cNvSpPr>
            <p:nvPr userDrawn="1"/>
          </p:nvSpPr>
          <p:spPr bwMode="auto">
            <a:xfrm>
              <a:off x="2624" y="1565"/>
              <a:ext cx="2588" cy="1280"/>
            </a:xfrm>
            <a:custGeom>
              <a:avLst/>
              <a:gdLst>
                <a:gd name="T0" fmla="*/ 135 w 1288"/>
                <a:gd name="T1" fmla="*/ 634 h 636"/>
                <a:gd name="T2" fmla="*/ 197 w 1288"/>
                <a:gd name="T3" fmla="*/ 546 h 636"/>
                <a:gd name="T4" fmla="*/ 214 w 1288"/>
                <a:gd name="T5" fmla="*/ 559 h 636"/>
                <a:gd name="T6" fmla="*/ 392 w 1288"/>
                <a:gd name="T7" fmla="*/ 531 h 636"/>
                <a:gd name="T8" fmla="*/ 368 w 1288"/>
                <a:gd name="T9" fmla="*/ 564 h 636"/>
                <a:gd name="T10" fmla="*/ 571 w 1288"/>
                <a:gd name="T11" fmla="*/ 634 h 636"/>
                <a:gd name="T12" fmla="*/ 776 w 1288"/>
                <a:gd name="T13" fmla="*/ 565 h 636"/>
                <a:gd name="T14" fmla="*/ 798 w 1288"/>
                <a:gd name="T15" fmla="*/ 556 h 636"/>
                <a:gd name="T16" fmla="*/ 875 w 1288"/>
                <a:gd name="T17" fmla="*/ 540 h 636"/>
                <a:gd name="T18" fmla="*/ 871 w 1288"/>
                <a:gd name="T19" fmla="*/ 562 h 636"/>
                <a:gd name="T20" fmla="*/ 986 w 1288"/>
                <a:gd name="T21" fmla="*/ 531 h 636"/>
                <a:gd name="T22" fmla="*/ 942 w 1288"/>
                <a:gd name="T23" fmla="*/ 565 h 636"/>
                <a:gd name="T24" fmla="*/ 140 w 1288"/>
                <a:gd name="T25" fmla="*/ 463 h 636"/>
                <a:gd name="T26" fmla="*/ 471 w 1288"/>
                <a:gd name="T27" fmla="*/ 463 h 636"/>
                <a:gd name="T28" fmla="*/ 637 w 1288"/>
                <a:gd name="T29" fmla="*/ 463 h 636"/>
                <a:gd name="T30" fmla="*/ 885 w 1288"/>
                <a:gd name="T31" fmla="*/ 463 h 636"/>
                <a:gd name="T32" fmla="*/ 1051 w 1288"/>
                <a:gd name="T33" fmla="*/ 463 h 636"/>
                <a:gd name="T34" fmla="*/ 218 w 1288"/>
                <a:gd name="T35" fmla="*/ 461 h 636"/>
                <a:gd name="T36" fmla="*/ 279 w 1288"/>
                <a:gd name="T37" fmla="*/ 373 h 636"/>
                <a:gd name="T38" fmla="*/ 297 w 1288"/>
                <a:gd name="T39" fmla="*/ 386 h 636"/>
                <a:gd name="T40" fmla="*/ 392 w 1288"/>
                <a:gd name="T41" fmla="*/ 358 h 636"/>
                <a:gd name="T42" fmla="*/ 368 w 1288"/>
                <a:gd name="T43" fmla="*/ 391 h 636"/>
                <a:gd name="T44" fmla="*/ 571 w 1288"/>
                <a:gd name="T45" fmla="*/ 461 h 636"/>
                <a:gd name="T46" fmla="*/ 694 w 1288"/>
                <a:gd name="T47" fmla="*/ 392 h 636"/>
                <a:gd name="T48" fmla="*/ 715 w 1288"/>
                <a:gd name="T49" fmla="*/ 383 h 636"/>
                <a:gd name="T50" fmla="*/ 793 w 1288"/>
                <a:gd name="T51" fmla="*/ 367 h 636"/>
                <a:gd name="T52" fmla="*/ 788 w 1288"/>
                <a:gd name="T53" fmla="*/ 389 h 636"/>
                <a:gd name="T54" fmla="*/ 986 w 1288"/>
                <a:gd name="T55" fmla="*/ 358 h 636"/>
                <a:gd name="T56" fmla="*/ 942 w 1288"/>
                <a:gd name="T57" fmla="*/ 392 h 636"/>
                <a:gd name="T58" fmla="*/ 1129 w 1288"/>
                <a:gd name="T59" fmla="*/ 461 h 636"/>
                <a:gd name="T60" fmla="*/ 518 w 1288"/>
                <a:gd name="T61" fmla="*/ 240 h 636"/>
                <a:gd name="T62" fmla="*/ 601 w 1288"/>
                <a:gd name="T63" fmla="*/ 240 h 636"/>
                <a:gd name="T64" fmla="*/ 683 w 1288"/>
                <a:gd name="T65" fmla="*/ 240 h 636"/>
                <a:gd name="T66" fmla="*/ 849 w 1288"/>
                <a:gd name="T67" fmla="*/ 240 h 636"/>
                <a:gd name="T68" fmla="*/ 932 w 1288"/>
                <a:gd name="T69" fmla="*/ 240 h 636"/>
                <a:gd name="T70" fmla="*/ 445 w 1288"/>
                <a:gd name="T71" fmla="*/ 201 h 636"/>
                <a:gd name="T72" fmla="*/ 462 w 1288"/>
                <a:gd name="T73" fmla="*/ 214 h 636"/>
                <a:gd name="T74" fmla="*/ 807 w 1288"/>
                <a:gd name="T75" fmla="*/ 186 h 636"/>
                <a:gd name="T76" fmla="*/ 782 w 1288"/>
                <a:gd name="T77" fmla="*/ 218 h 636"/>
                <a:gd name="T78" fmla="*/ 1068 w 1288"/>
                <a:gd name="T79" fmla="*/ 289 h 636"/>
                <a:gd name="T80" fmla="*/ 637 w 1288"/>
                <a:gd name="T81" fmla="*/ 118 h 636"/>
                <a:gd name="T82" fmla="*/ 719 w 1288"/>
                <a:gd name="T83" fmla="*/ 118 h 636"/>
                <a:gd name="T84" fmla="*/ 680 w 1288"/>
                <a:gd name="T85" fmla="*/ 0 h 636"/>
                <a:gd name="T86" fmla="*/ 489 w 1288"/>
                <a:gd name="T87" fmla="*/ 65 h 636"/>
                <a:gd name="T88" fmla="*/ 406 w 1288"/>
                <a:gd name="T89" fmla="*/ 289 h 636"/>
                <a:gd name="T90" fmla="*/ 362 w 1288"/>
                <a:gd name="T91" fmla="*/ 219 h 636"/>
                <a:gd name="T92" fmla="*/ 270 w 1288"/>
                <a:gd name="T93" fmla="*/ 227 h 636"/>
                <a:gd name="T94" fmla="*/ 151 w 1288"/>
                <a:gd name="T95" fmla="*/ 327 h 636"/>
                <a:gd name="T96" fmla="*/ 21 w 1288"/>
                <a:gd name="T97" fmla="*/ 403 h 636"/>
                <a:gd name="T98" fmla="*/ 31 w 1288"/>
                <a:gd name="T99" fmla="*/ 565 h 636"/>
                <a:gd name="T100" fmla="*/ 301 w 1288"/>
                <a:gd name="T101" fmla="*/ 636 h 636"/>
                <a:gd name="T102" fmla="*/ 334 w 1288"/>
                <a:gd name="T103" fmla="*/ 636 h 636"/>
                <a:gd name="T104" fmla="*/ 508 w 1288"/>
                <a:gd name="T105" fmla="*/ 583 h 636"/>
                <a:gd name="T106" fmla="*/ 674 w 1288"/>
                <a:gd name="T107" fmla="*/ 583 h 636"/>
                <a:gd name="T108" fmla="*/ 757 w 1288"/>
                <a:gd name="T109" fmla="*/ 583 h 636"/>
                <a:gd name="T110" fmla="*/ 1088 w 1288"/>
                <a:gd name="T111" fmla="*/ 583 h 636"/>
                <a:gd name="T112" fmla="*/ 1136 w 1288"/>
                <a:gd name="T113" fmla="*/ 532 h 636"/>
                <a:gd name="T114" fmla="*/ 1218 w 1288"/>
                <a:gd name="T115" fmla="*/ 532 h 636"/>
                <a:gd name="T116" fmla="*/ 1180 w 1288"/>
                <a:gd name="T117" fmla="*/ 413 h 636"/>
                <a:gd name="T118" fmla="*/ 1147 w 1288"/>
                <a:gd name="T119" fmla="*/ 288 h 636"/>
                <a:gd name="T120" fmla="*/ 913 w 1288"/>
                <a:gd name="T121" fmla="*/ 104 h 636"/>
                <a:gd name="T122" fmla="*/ 798 w 1288"/>
                <a:gd name="T123" fmla="*/ 38 h 636"/>
                <a:gd name="T124" fmla="*/ 794 w 1288"/>
                <a:gd name="T125" fmla="*/ 21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8" h="636">
                  <a:moveTo>
                    <a:pt x="114" y="565"/>
                  </a:moveTo>
                  <a:cubicBezTo>
                    <a:pt x="114" y="546"/>
                    <a:pt x="114" y="546"/>
                    <a:pt x="114" y="546"/>
                  </a:cubicBezTo>
                  <a:cubicBezTo>
                    <a:pt x="119" y="545"/>
                    <a:pt x="125" y="542"/>
                    <a:pt x="130" y="540"/>
                  </a:cubicBezTo>
                  <a:cubicBezTo>
                    <a:pt x="135" y="537"/>
                    <a:pt x="140" y="534"/>
                    <a:pt x="144" y="531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57" y="634"/>
                    <a:pt x="157" y="634"/>
                    <a:pt x="157" y="634"/>
                  </a:cubicBezTo>
                  <a:cubicBezTo>
                    <a:pt x="135" y="634"/>
                    <a:pt x="135" y="634"/>
                    <a:pt x="135" y="634"/>
                  </a:cubicBezTo>
                  <a:cubicBezTo>
                    <a:pt x="135" y="556"/>
                    <a:pt x="135" y="556"/>
                    <a:pt x="135" y="556"/>
                  </a:cubicBezTo>
                  <a:cubicBezTo>
                    <a:pt x="134" y="557"/>
                    <a:pt x="133" y="558"/>
                    <a:pt x="131" y="559"/>
                  </a:cubicBezTo>
                  <a:cubicBezTo>
                    <a:pt x="129" y="560"/>
                    <a:pt x="127" y="561"/>
                    <a:pt x="126" y="562"/>
                  </a:cubicBezTo>
                  <a:cubicBezTo>
                    <a:pt x="124" y="563"/>
                    <a:pt x="122" y="563"/>
                    <a:pt x="120" y="564"/>
                  </a:cubicBezTo>
                  <a:cubicBezTo>
                    <a:pt x="118" y="564"/>
                    <a:pt x="116" y="565"/>
                    <a:pt x="114" y="565"/>
                  </a:cubicBezTo>
                  <a:moveTo>
                    <a:pt x="197" y="565"/>
                  </a:moveTo>
                  <a:cubicBezTo>
                    <a:pt x="197" y="546"/>
                    <a:pt x="197" y="546"/>
                    <a:pt x="197" y="546"/>
                  </a:cubicBezTo>
                  <a:cubicBezTo>
                    <a:pt x="202" y="545"/>
                    <a:pt x="208" y="542"/>
                    <a:pt x="213" y="540"/>
                  </a:cubicBezTo>
                  <a:cubicBezTo>
                    <a:pt x="218" y="537"/>
                    <a:pt x="223" y="534"/>
                    <a:pt x="227" y="531"/>
                  </a:cubicBezTo>
                  <a:cubicBezTo>
                    <a:pt x="240" y="531"/>
                    <a:pt x="240" y="531"/>
                    <a:pt x="240" y="531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18" y="634"/>
                    <a:pt x="218" y="634"/>
                    <a:pt x="218" y="634"/>
                  </a:cubicBezTo>
                  <a:cubicBezTo>
                    <a:pt x="218" y="556"/>
                    <a:pt x="218" y="556"/>
                    <a:pt x="218" y="556"/>
                  </a:cubicBezTo>
                  <a:cubicBezTo>
                    <a:pt x="217" y="557"/>
                    <a:pt x="215" y="558"/>
                    <a:pt x="214" y="559"/>
                  </a:cubicBezTo>
                  <a:cubicBezTo>
                    <a:pt x="212" y="560"/>
                    <a:pt x="210" y="561"/>
                    <a:pt x="208" y="562"/>
                  </a:cubicBezTo>
                  <a:cubicBezTo>
                    <a:pt x="207" y="563"/>
                    <a:pt x="205" y="563"/>
                    <a:pt x="203" y="564"/>
                  </a:cubicBezTo>
                  <a:cubicBezTo>
                    <a:pt x="201" y="564"/>
                    <a:pt x="199" y="565"/>
                    <a:pt x="197" y="565"/>
                  </a:cubicBezTo>
                  <a:moveTo>
                    <a:pt x="362" y="565"/>
                  </a:moveTo>
                  <a:cubicBezTo>
                    <a:pt x="362" y="546"/>
                    <a:pt x="362" y="546"/>
                    <a:pt x="362" y="546"/>
                  </a:cubicBezTo>
                  <a:cubicBezTo>
                    <a:pt x="368" y="545"/>
                    <a:pt x="373" y="542"/>
                    <a:pt x="379" y="540"/>
                  </a:cubicBezTo>
                  <a:cubicBezTo>
                    <a:pt x="384" y="537"/>
                    <a:pt x="388" y="534"/>
                    <a:pt x="392" y="531"/>
                  </a:cubicBezTo>
                  <a:cubicBezTo>
                    <a:pt x="406" y="531"/>
                    <a:pt x="406" y="531"/>
                    <a:pt x="406" y="531"/>
                  </a:cubicBezTo>
                  <a:cubicBezTo>
                    <a:pt x="406" y="634"/>
                    <a:pt x="406" y="634"/>
                    <a:pt x="406" y="634"/>
                  </a:cubicBezTo>
                  <a:cubicBezTo>
                    <a:pt x="384" y="634"/>
                    <a:pt x="384" y="634"/>
                    <a:pt x="384" y="634"/>
                  </a:cubicBezTo>
                  <a:cubicBezTo>
                    <a:pt x="384" y="556"/>
                    <a:pt x="384" y="556"/>
                    <a:pt x="384" y="556"/>
                  </a:cubicBezTo>
                  <a:cubicBezTo>
                    <a:pt x="382" y="557"/>
                    <a:pt x="381" y="558"/>
                    <a:pt x="379" y="559"/>
                  </a:cubicBezTo>
                  <a:cubicBezTo>
                    <a:pt x="378" y="560"/>
                    <a:pt x="376" y="561"/>
                    <a:pt x="374" y="562"/>
                  </a:cubicBezTo>
                  <a:cubicBezTo>
                    <a:pt x="372" y="563"/>
                    <a:pt x="370" y="563"/>
                    <a:pt x="368" y="564"/>
                  </a:cubicBezTo>
                  <a:cubicBezTo>
                    <a:pt x="366" y="564"/>
                    <a:pt x="364" y="565"/>
                    <a:pt x="362" y="565"/>
                  </a:cubicBezTo>
                  <a:moveTo>
                    <a:pt x="528" y="565"/>
                  </a:moveTo>
                  <a:cubicBezTo>
                    <a:pt x="528" y="546"/>
                    <a:pt x="528" y="546"/>
                    <a:pt x="528" y="546"/>
                  </a:cubicBezTo>
                  <a:cubicBezTo>
                    <a:pt x="534" y="545"/>
                    <a:pt x="539" y="542"/>
                    <a:pt x="544" y="540"/>
                  </a:cubicBezTo>
                  <a:cubicBezTo>
                    <a:pt x="549" y="537"/>
                    <a:pt x="554" y="534"/>
                    <a:pt x="558" y="531"/>
                  </a:cubicBezTo>
                  <a:cubicBezTo>
                    <a:pt x="571" y="531"/>
                    <a:pt x="571" y="531"/>
                    <a:pt x="571" y="531"/>
                  </a:cubicBezTo>
                  <a:cubicBezTo>
                    <a:pt x="571" y="634"/>
                    <a:pt x="571" y="634"/>
                    <a:pt x="571" y="634"/>
                  </a:cubicBezTo>
                  <a:cubicBezTo>
                    <a:pt x="549" y="634"/>
                    <a:pt x="549" y="634"/>
                    <a:pt x="549" y="634"/>
                  </a:cubicBezTo>
                  <a:cubicBezTo>
                    <a:pt x="549" y="556"/>
                    <a:pt x="549" y="556"/>
                    <a:pt x="549" y="556"/>
                  </a:cubicBezTo>
                  <a:cubicBezTo>
                    <a:pt x="548" y="557"/>
                    <a:pt x="547" y="558"/>
                    <a:pt x="545" y="559"/>
                  </a:cubicBezTo>
                  <a:cubicBezTo>
                    <a:pt x="543" y="560"/>
                    <a:pt x="542" y="561"/>
                    <a:pt x="540" y="562"/>
                  </a:cubicBezTo>
                  <a:cubicBezTo>
                    <a:pt x="538" y="563"/>
                    <a:pt x="536" y="563"/>
                    <a:pt x="534" y="564"/>
                  </a:cubicBezTo>
                  <a:cubicBezTo>
                    <a:pt x="532" y="564"/>
                    <a:pt x="530" y="565"/>
                    <a:pt x="528" y="565"/>
                  </a:cubicBezTo>
                  <a:moveTo>
                    <a:pt x="776" y="565"/>
                  </a:moveTo>
                  <a:cubicBezTo>
                    <a:pt x="776" y="546"/>
                    <a:pt x="776" y="546"/>
                    <a:pt x="776" y="546"/>
                  </a:cubicBezTo>
                  <a:cubicBezTo>
                    <a:pt x="782" y="545"/>
                    <a:pt x="788" y="542"/>
                    <a:pt x="793" y="540"/>
                  </a:cubicBezTo>
                  <a:cubicBezTo>
                    <a:pt x="798" y="537"/>
                    <a:pt x="802" y="534"/>
                    <a:pt x="807" y="531"/>
                  </a:cubicBezTo>
                  <a:cubicBezTo>
                    <a:pt x="820" y="531"/>
                    <a:pt x="820" y="531"/>
                    <a:pt x="820" y="531"/>
                  </a:cubicBezTo>
                  <a:cubicBezTo>
                    <a:pt x="820" y="634"/>
                    <a:pt x="820" y="634"/>
                    <a:pt x="820" y="634"/>
                  </a:cubicBezTo>
                  <a:cubicBezTo>
                    <a:pt x="798" y="634"/>
                    <a:pt x="798" y="634"/>
                    <a:pt x="798" y="634"/>
                  </a:cubicBezTo>
                  <a:cubicBezTo>
                    <a:pt x="798" y="556"/>
                    <a:pt x="798" y="556"/>
                    <a:pt x="798" y="556"/>
                  </a:cubicBezTo>
                  <a:cubicBezTo>
                    <a:pt x="797" y="557"/>
                    <a:pt x="795" y="558"/>
                    <a:pt x="793" y="559"/>
                  </a:cubicBezTo>
                  <a:cubicBezTo>
                    <a:pt x="792" y="560"/>
                    <a:pt x="790" y="561"/>
                    <a:pt x="788" y="562"/>
                  </a:cubicBezTo>
                  <a:cubicBezTo>
                    <a:pt x="786" y="563"/>
                    <a:pt x="784" y="563"/>
                    <a:pt x="782" y="564"/>
                  </a:cubicBezTo>
                  <a:cubicBezTo>
                    <a:pt x="780" y="564"/>
                    <a:pt x="778" y="565"/>
                    <a:pt x="776" y="565"/>
                  </a:cubicBezTo>
                  <a:moveTo>
                    <a:pt x="859" y="565"/>
                  </a:moveTo>
                  <a:cubicBezTo>
                    <a:pt x="859" y="546"/>
                    <a:pt x="859" y="546"/>
                    <a:pt x="859" y="546"/>
                  </a:cubicBezTo>
                  <a:cubicBezTo>
                    <a:pt x="865" y="545"/>
                    <a:pt x="870" y="542"/>
                    <a:pt x="875" y="540"/>
                  </a:cubicBezTo>
                  <a:cubicBezTo>
                    <a:pt x="881" y="537"/>
                    <a:pt x="885" y="534"/>
                    <a:pt x="889" y="531"/>
                  </a:cubicBezTo>
                  <a:cubicBezTo>
                    <a:pt x="903" y="531"/>
                    <a:pt x="903" y="531"/>
                    <a:pt x="903" y="531"/>
                  </a:cubicBezTo>
                  <a:cubicBezTo>
                    <a:pt x="903" y="634"/>
                    <a:pt x="903" y="634"/>
                    <a:pt x="903" y="634"/>
                  </a:cubicBezTo>
                  <a:cubicBezTo>
                    <a:pt x="881" y="634"/>
                    <a:pt x="881" y="634"/>
                    <a:pt x="881" y="634"/>
                  </a:cubicBezTo>
                  <a:cubicBezTo>
                    <a:pt x="881" y="556"/>
                    <a:pt x="881" y="556"/>
                    <a:pt x="881" y="556"/>
                  </a:cubicBezTo>
                  <a:cubicBezTo>
                    <a:pt x="879" y="557"/>
                    <a:pt x="878" y="558"/>
                    <a:pt x="876" y="559"/>
                  </a:cubicBezTo>
                  <a:cubicBezTo>
                    <a:pt x="875" y="560"/>
                    <a:pt x="873" y="561"/>
                    <a:pt x="871" y="562"/>
                  </a:cubicBezTo>
                  <a:cubicBezTo>
                    <a:pt x="869" y="563"/>
                    <a:pt x="867" y="563"/>
                    <a:pt x="865" y="564"/>
                  </a:cubicBezTo>
                  <a:cubicBezTo>
                    <a:pt x="863" y="564"/>
                    <a:pt x="861" y="565"/>
                    <a:pt x="859" y="565"/>
                  </a:cubicBezTo>
                  <a:moveTo>
                    <a:pt x="942" y="565"/>
                  </a:moveTo>
                  <a:cubicBezTo>
                    <a:pt x="942" y="546"/>
                    <a:pt x="942" y="546"/>
                    <a:pt x="942" y="546"/>
                  </a:cubicBezTo>
                  <a:cubicBezTo>
                    <a:pt x="948" y="545"/>
                    <a:pt x="953" y="542"/>
                    <a:pt x="958" y="540"/>
                  </a:cubicBezTo>
                  <a:cubicBezTo>
                    <a:pt x="963" y="537"/>
                    <a:pt x="968" y="534"/>
                    <a:pt x="972" y="531"/>
                  </a:cubicBezTo>
                  <a:cubicBezTo>
                    <a:pt x="986" y="531"/>
                    <a:pt x="986" y="531"/>
                    <a:pt x="986" y="531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963" y="634"/>
                    <a:pt x="963" y="634"/>
                    <a:pt x="963" y="634"/>
                  </a:cubicBezTo>
                  <a:cubicBezTo>
                    <a:pt x="963" y="556"/>
                    <a:pt x="963" y="556"/>
                    <a:pt x="963" y="556"/>
                  </a:cubicBezTo>
                  <a:cubicBezTo>
                    <a:pt x="962" y="557"/>
                    <a:pt x="961" y="558"/>
                    <a:pt x="959" y="559"/>
                  </a:cubicBezTo>
                  <a:cubicBezTo>
                    <a:pt x="957" y="560"/>
                    <a:pt x="956" y="561"/>
                    <a:pt x="954" y="562"/>
                  </a:cubicBezTo>
                  <a:cubicBezTo>
                    <a:pt x="952" y="563"/>
                    <a:pt x="950" y="563"/>
                    <a:pt x="948" y="564"/>
                  </a:cubicBezTo>
                  <a:cubicBezTo>
                    <a:pt x="946" y="564"/>
                    <a:pt x="944" y="565"/>
                    <a:pt x="942" y="565"/>
                  </a:cubicBezTo>
                  <a:moveTo>
                    <a:pt x="140" y="463"/>
                  </a:moveTo>
                  <a:cubicBezTo>
                    <a:pt x="116" y="463"/>
                    <a:pt x="104" y="446"/>
                    <a:pt x="104" y="413"/>
                  </a:cubicBezTo>
                  <a:cubicBezTo>
                    <a:pt x="104" y="395"/>
                    <a:pt x="107" y="382"/>
                    <a:pt x="113" y="373"/>
                  </a:cubicBezTo>
                  <a:cubicBezTo>
                    <a:pt x="120" y="363"/>
                    <a:pt x="129" y="359"/>
                    <a:pt x="142" y="359"/>
                  </a:cubicBezTo>
                  <a:cubicBezTo>
                    <a:pt x="165" y="359"/>
                    <a:pt x="177" y="376"/>
                    <a:pt x="177" y="410"/>
                  </a:cubicBezTo>
                  <a:cubicBezTo>
                    <a:pt x="177" y="427"/>
                    <a:pt x="174" y="440"/>
                    <a:pt x="167" y="449"/>
                  </a:cubicBezTo>
                  <a:cubicBezTo>
                    <a:pt x="161" y="459"/>
                    <a:pt x="152" y="463"/>
                    <a:pt x="140" y="463"/>
                  </a:cubicBezTo>
                  <a:moveTo>
                    <a:pt x="471" y="463"/>
                  </a:moveTo>
                  <a:cubicBezTo>
                    <a:pt x="447" y="463"/>
                    <a:pt x="435" y="446"/>
                    <a:pt x="435" y="413"/>
                  </a:cubicBezTo>
                  <a:cubicBezTo>
                    <a:pt x="435" y="395"/>
                    <a:pt x="438" y="382"/>
                    <a:pt x="445" y="373"/>
                  </a:cubicBezTo>
                  <a:cubicBezTo>
                    <a:pt x="451" y="363"/>
                    <a:pt x="461" y="359"/>
                    <a:pt x="473" y="359"/>
                  </a:cubicBezTo>
                  <a:cubicBezTo>
                    <a:pt x="496" y="359"/>
                    <a:pt x="508" y="376"/>
                    <a:pt x="508" y="410"/>
                  </a:cubicBezTo>
                  <a:cubicBezTo>
                    <a:pt x="508" y="427"/>
                    <a:pt x="505" y="440"/>
                    <a:pt x="499" y="449"/>
                  </a:cubicBezTo>
                  <a:cubicBezTo>
                    <a:pt x="492" y="459"/>
                    <a:pt x="483" y="463"/>
                    <a:pt x="471" y="463"/>
                  </a:cubicBezTo>
                  <a:moveTo>
                    <a:pt x="637" y="463"/>
                  </a:moveTo>
                  <a:cubicBezTo>
                    <a:pt x="613" y="463"/>
                    <a:pt x="601" y="446"/>
                    <a:pt x="601" y="413"/>
                  </a:cubicBezTo>
                  <a:cubicBezTo>
                    <a:pt x="601" y="395"/>
                    <a:pt x="604" y="382"/>
                    <a:pt x="610" y="373"/>
                  </a:cubicBezTo>
                  <a:cubicBezTo>
                    <a:pt x="617" y="363"/>
                    <a:pt x="626" y="359"/>
                    <a:pt x="639" y="359"/>
                  </a:cubicBezTo>
                  <a:cubicBezTo>
                    <a:pt x="662" y="359"/>
                    <a:pt x="674" y="376"/>
                    <a:pt x="674" y="410"/>
                  </a:cubicBezTo>
                  <a:cubicBezTo>
                    <a:pt x="674" y="427"/>
                    <a:pt x="671" y="440"/>
                    <a:pt x="664" y="449"/>
                  </a:cubicBezTo>
                  <a:cubicBezTo>
                    <a:pt x="658" y="459"/>
                    <a:pt x="649" y="463"/>
                    <a:pt x="637" y="463"/>
                  </a:cubicBezTo>
                  <a:moveTo>
                    <a:pt x="885" y="463"/>
                  </a:moveTo>
                  <a:cubicBezTo>
                    <a:pt x="861" y="463"/>
                    <a:pt x="849" y="446"/>
                    <a:pt x="849" y="413"/>
                  </a:cubicBezTo>
                  <a:cubicBezTo>
                    <a:pt x="849" y="395"/>
                    <a:pt x="852" y="382"/>
                    <a:pt x="859" y="373"/>
                  </a:cubicBezTo>
                  <a:cubicBezTo>
                    <a:pt x="865" y="363"/>
                    <a:pt x="875" y="359"/>
                    <a:pt x="887" y="359"/>
                  </a:cubicBezTo>
                  <a:cubicBezTo>
                    <a:pt x="911" y="359"/>
                    <a:pt x="922" y="376"/>
                    <a:pt x="922" y="410"/>
                  </a:cubicBezTo>
                  <a:cubicBezTo>
                    <a:pt x="922" y="427"/>
                    <a:pt x="919" y="440"/>
                    <a:pt x="913" y="449"/>
                  </a:cubicBezTo>
                  <a:cubicBezTo>
                    <a:pt x="906" y="459"/>
                    <a:pt x="897" y="463"/>
                    <a:pt x="885" y="463"/>
                  </a:cubicBezTo>
                  <a:moveTo>
                    <a:pt x="1051" y="463"/>
                  </a:moveTo>
                  <a:cubicBezTo>
                    <a:pt x="1027" y="463"/>
                    <a:pt x="1015" y="446"/>
                    <a:pt x="1015" y="413"/>
                  </a:cubicBezTo>
                  <a:cubicBezTo>
                    <a:pt x="1015" y="395"/>
                    <a:pt x="1018" y="382"/>
                    <a:pt x="1025" y="373"/>
                  </a:cubicBezTo>
                  <a:cubicBezTo>
                    <a:pt x="1031" y="363"/>
                    <a:pt x="1040" y="359"/>
                    <a:pt x="1053" y="359"/>
                  </a:cubicBezTo>
                  <a:cubicBezTo>
                    <a:pt x="1076" y="359"/>
                    <a:pt x="1088" y="376"/>
                    <a:pt x="1088" y="410"/>
                  </a:cubicBezTo>
                  <a:cubicBezTo>
                    <a:pt x="1088" y="427"/>
                    <a:pt x="1085" y="440"/>
                    <a:pt x="1078" y="449"/>
                  </a:cubicBezTo>
                  <a:cubicBezTo>
                    <a:pt x="1072" y="459"/>
                    <a:pt x="1063" y="463"/>
                    <a:pt x="1051" y="463"/>
                  </a:cubicBezTo>
                  <a:moveTo>
                    <a:pt x="197" y="392"/>
                  </a:moveTo>
                  <a:cubicBezTo>
                    <a:pt x="197" y="373"/>
                    <a:pt x="197" y="373"/>
                    <a:pt x="197" y="373"/>
                  </a:cubicBezTo>
                  <a:cubicBezTo>
                    <a:pt x="202" y="372"/>
                    <a:pt x="208" y="370"/>
                    <a:pt x="213" y="367"/>
                  </a:cubicBezTo>
                  <a:cubicBezTo>
                    <a:pt x="218" y="364"/>
                    <a:pt x="223" y="361"/>
                    <a:pt x="227" y="358"/>
                  </a:cubicBezTo>
                  <a:cubicBezTo>
                    <a:pt x="240" y="358"/>
                    <a:pt x="240" y="358"/>
                    <a:pt x="240" y="358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18" y="461"/>
                    <a:pt x="218" y="461"/>
                    <a:pt x="218" y="461"/>
                  </a:cubicBezTo>
                  <a:cubicBezTo>
                    <a:pt x="218" y="383"/>
                    <a:pt x="218" y="383"/>
                    <a:pt x="218" y="383"/>
                  </a:cubicBezTo>
                  <a:cubicBezTo>
                    <a:pt x="217" y="384"/>
                    <a:pt x="215" y="385"/>
                    <a:pt x="214" y="386"/>
                  </a:cubicBezTo>
                  <a:cubicBezTo>
                    <a:pt x="212" y="387"/>
                    <a:pt x="210" y="388"/>
                    <a:pt x="208" y="389"/>
                  </a:cubicBezTo>
                  <a:cubicBezTo>
                    <a:pt x="207" y="390"/>
                    <a:pt x="205" y="390"/>
                    <a:pt x="203" y="391"/>
                  </a:cubicBezTo>
                  <a:cubicBezTo>
                    <a:pt x="201" y="392"/>
                    <a:pt x="199" y="392"/>
                    <a:pt x="197" y="392"/>
                  </a:cubicBezTo>
                  <a:moveTo>
                    <a:pt x="279" y="392"/>
                  </a:moveTo>
                  <a:cubicBezTo>
                    <a:pt x="279" y="373"/>
                    <a:pt x="279" y="373"/>
                    <a:pt x="279" y="373"/>
                  </a:cubicBezTo>
                  <a:cubicBezTo>
                    <a:pt x="285" y="372"/>
                    <a:pt x="291" y="370"/>
                    <a:pt x="296" y="367"/>
                  </a:cubicBezTo>
                  <a:cubicBezTo>
                    <a:pt x="301" y="364"/>
                    <a:pt x="305" y="361"/>
                    <a:pt x="310" y="358"/>
                  </a:cubicBezTo>
                  <a:cubicBezTo>
                    <a:pt x="323" y="358"/>
                    <a:pt x="323" y="358"/>
                    <a:pt x="323" y="358"/>
                  </a:cubicBezTo>
                  <a:cubicBezTo>
                    <a:pt x="323" y="461"/>
                    <a:pt x="323" y="461"/>
                    <a:pt x="323" y="461"/>
                  </a:cubicBezTo>
                  <a:cubicBezTo>
                    <a:pt x="301" y="461"/>
                    <a:pt x="301" y="461"/>
                    <a:pt x="301" y="461"/>
                  </a:cubicBezTo>
                  <a:cubicBezTo>
                    <a:pt x="301" y="383"/>
                    <a:pt x="301" y="383"/>
                    <a:pt x="301" y="383"/>
                  </a:cubicBezTo>
                  <a:cubicBezTo>
                    <a:pt x="300" y="384"/>
                    <a:pt x="298" y="385"/>
                    <a:pt x="297" y="386"/>
                  </a:cubicBezTo>
                  <a:cubicBezTo>
                    <a:pt x="295" y="387"/>
                    <a:pt x="293" y="388"/>
                    <a:pt x="291" y="389"/>
                  </a:cubicBezTo>
                  <a:cubicBezTo>
                    <a:pt x="289" y="390"/>
                    <a:pt x="287" y="390"/>
                    <a:pt x="285" y="391"/>
                  </a:cubicBezTo>
                  <a:cubicBezTo>
                    <a:pt x="283" y="392"/>
                    <a:pt x="281" y="392"/>
                    <a:pt x="279" y="392"/>
                  </a:cubicBezTo>
                  <a:moveTo>
                    <a:pt x="362" y="392"/>
                  </a:moveTo>
                  <a:cubicBezTo>
                    <a:pt x="362" y="373"/>
                    <a:pt x="362" y="373"/>
                    <a:pt x="362" y="373"/>
                  </a:cubicBezTo>
                  <a:cubicBezTo>
                    <a:pt x="368" y="372"/>
                    <a:pt x="373" y="370"/>
                    <a:pt x="379" y="367"/>
                  </a:cubicBezTo>
                  <a:cubicBezTo>
                    <a:pt x="384" y="364"/>
                    <a:pt x="388" y="361"/>
                    <a:pt x="392" y="358"/>
                  </a:cubicBezTo>
                  <a:cubicBezTo>
                    <a:pt x="406" y="358"/>
                    <a:pt x="406" y="358"/>
                    <a:pt x="406" y="358"/>
                  </a:cubicBezTo>
                  <a:cubicBezTo>
                    <a:pt x="406" y="461"/>
                    <a:pt x="406" y="461"/>
                    <a:pt x="406" y="461"/>
                  </a:cubicBezTo>
                  <a:cubicBezTo>
                    <a:pt x="384" y="461"/>
                    <a:pt x="384" y="461"/>
                    <a:pt x="384" y="461"/>
                  </a:cubicBezTo>
                  <a:cubicBezTo>
                    <a:pt x="384" y="383"/>
                    <a:pt x="384" y="383"/>
                    <a:pt x="384" y="383"/>
                  </a:cubicBezTo>
                  <a:cubicBezTo>
                    <a:pt x="382" y="384"/>
                    <a:pt x="381" y="385"/>
                    <a:pt x="379" y="386"/>
                  </a:cubicBezTo>
                  <a:cubicBezTo>
                    <a:pt x="378" y="387"/>
                    <a:pt x="376" y="388"/>
                    <a:pt x="374" y="389"/>
                  </a:cubicBezTo>
                  <a:cubicBezTo>
                    <a:pt x="372" y="390"/>
                    <a:pt x="370" y="390"/>
                    <a:pt x="368" y="391"/>
                  </a:cubicBezTo>
                  <a:cubicBezTo>
                    <a:pt x="366" y="392"/>
                    <a:pt x="364" y="392"/>
                    <a:pt x="362" y="392"/>
                  </a:cubicBezTo>
                  <a:moveTo>
                    <a:pt x="528" y="392"/>
                  </a:moveTo>
                  <a:cubicBezTo>
                    <a:pt x="528" y="373"/>
                    <a:pt x="528" y="373"/>
                    <a:pt x="528" y="373"/>
                  </a:cubicBezTo>
                  <a:cubicBezTo>
                    <a:pt x="534" y="372"/>
                    <a:pt x="539" y="370"/>
                    <a:pt x="544" y="367"/>
                  </a:cubicBezTo>
                  <a:cubicBezTo>
                    <a:pt x="549" y="364"/>
                    <a:pt x="554" y="361"/>
                    <a:pt x="558" y="358"/>
                  </a:cubicBezTo>
                  <a:cubicBezTo>
                    <a:pt x="571" y="358"/>
                    <a:pt x="571" y="358"/>
                    <a:pt x="571" y="358"/>
                  </a:cubicBezTo>
                  <a:cubicBezTo>
                    <a:pt x="571" y="461"/>
                    <a:pt x="571" y="461"/>
                    <a:pt x="571" y="461"/>
                  </a:cubicBezTo>
                  <a:cubicBezTo>
                    <a:pt x="549" y="461"/>
                    <a:pt x="549" y="461"/>
                    <a:pt x="549" y="461"/>
                  </a:cubicBezTo>
                  <a:cubicBezTo>
                    <a:pt x="549" y="383"/>
                    <a:pt x="549" y="383"/>
                    <a:pt x="549" y="383"/>
                  </a:cubicBezTo>
                  <a:cubicBezTo>
                    <a:pt x="548" y="384"/>
                    <a:pt x="547" y="385"/>
                    <a:pt x="545" y="386"/>
                  </a:cubicBezTo>
                  <a:cubicBezTo>
                    <a:pt x="543" y="387"/>
                    <a:pt x="542" y="388"/>
                    <a:pt x="540" y="389"/>
                  </a:cubicBezTo>
                  <a:cubicBezTo>
                    <a:pt x="538" y="390"/>
                    <a:pt x="536" y="390"/>
                    <a:pt x="534" y="391"/>
                  </a:cubicBezTo>
                  <a:cubicBezTo>
                    <a:pt x="532" y="392"/>
                    <a:pt x="530" y="392"/>
                    <a:pt x="528" y="392"/>
                  </a:cubicBezTo>
                  <a:moveTo>
                    <a:pt x="694" y="392"/>
                  </a:moveTo>
                  <a:cubicBezTo>
                    <a:pt x="694" y="373"/>
                    <a:pt x="694" y="373"/>
                    <a:pt x="694" y="373"/>
                  </a:cubicBezTo>
                  <a:cubicBezTo>
                    <a:pt x="699" y="372"/>
                    <a:pt x="705" y="370"/>
                    <a:pt x="710" y="367"/>
                  </a:cubicBezTo>
                  <a:cubicBezTo>
                    <a:pt x="715" y="364"/>
                    <a:pt x="720" y="361"/>
                    <a:pt x="724" y="358"/>
                  </a:cubicBezTo>
                  <a:cubicBezTo>
                    <a:pt x="737" y="358"/>
                    <a:pt x="737" y="358"/>
                    <a:pt x="737" y="358"/>
                  </a:cubicBezTo>
                  <a:cubicBezTo>
                    <a:pt x="737" y="461"/>
                    <a:pt x="737" y="461"/>
                    <a:pt x="737" y="461"/>
                  </a:cubicBezTo>
                  <a:cubicBezTo>
                    <a:pt x="715" y="461"/>
                    <a:pt x="715" y="461"/>
                    <a:pt x="715" y="461"/>
                  </a:cubicBezTo>
                  <a:cubicBezTo>
                    <a:pt x="715" y="383"/>
                    <a:pt x="715" y="383"/>
                    <a:pt x="715" y="383"/>
                  </a:cubicBezTo>
                  <a:cubicBezTo>
                    <a:pt x="714" y="384"/>
                    <a:pt x="712" y="385"/>
                    <a:pt x="711" y="386"/>
                  </a:cubicBezTo>
                  <a:cubicBezTo>
                    <a:pt x="709" y="387"/>
                    <a:pt x="707" y="388"/>
                    <a:pt x="705" y="389"/>
                  </a:cubicBezTo>
                  <a:cubicBezTo>
                    <a:pt x="703" y="390"/>
                    <a:pt x="702" y="390"/>
                    <a:pt x="700" y="391"/>
                  </a:cubicBezTo>
                  <a:cubicBezTo>
                    <a:pt x="697" y="392"/>
                    <a:pt x="695" y="392"/>
                    <a:pt x="694" y="392"/>
                  </a:cubicBezTo>
                  <a:moveTo>
                    <a:pt x="776" y="392"/>
                  </a:moveTo>
                  <a:cubicBezTo>
                    <a:pt x="776" y="373"/>
                    <a:pt x="776" y="373"/>
                    <a:pt x="776" y="373"/>
                  </a:cubicBezTo>
                  <a:cubicBezTo>
                    <a:pt x="782" y="372"/>
                    <a:pt x="788" y="370"/>
                    <a:pt x="793" y="367"/>
                  </a:cubicBezTo>
                  <a:cubicBezTo>
                    <a:pt x="798" y="364"/>
                    <a:pt x="802" y="361"/>
                    <a:pt x="807" y="358"/>
                  </a:cubicBezTo>
                  <a:cubicBezTo>
                    <a:pt x="820" y="358"/>
                    <a:pt x="820" y="358"/>
                    <a:pt x="820" y="358"/>
                  </a:cubicBezTo>
                  <a:cubicBezTo>
                    <a:pt x="820" y="461"/>
                    <a:pt x="820" y="461"/>
                    <a:pt x="820" y="461"/>
                  </a:cubicBezTo>
                  <a:cubicBezTo>
                    <a:pt x="798" y="461"/>
                    <a:pt x="798" y="461"/>
                    <a:pt x="798" y="461"/>
                  </a:cubicBezTo>
                  <a:cubicBezTo>
                    <a:pt x="798" y="383"/>
                    <a:pt x="798" y="383"/>
                    <a:pt x="798" y="383"/>
                  </a:cubicBezTo>
                  <a:cubicBezTo>
                    <a:pt x="797" y="384"/>
                    <a:pt x="795" y="385"/>
                    <a:pt x="793" y="386"/>
                  </a:cubicBezTo>
                  <a:cubicBezTo>
                    <a:pt x="792" y="387"/>
                    <a:pt x="790" y="388"/>
                    <a:pt x="788" y="389"/>
                  </a:cubicBezTo>
                  <a:cubicBezTo>
                    <a:pt x="786" y="390"/>
                    <a:pt x="784" y="390"/>
                    <a:pt x="782" y="391"/>
                  </a:cubicBezTo>
                  <a:cubicBezTo>
                    <a:pt x="780" y="392"/>
                    <a:pt x="778" y="392"/>
                    <a:pt x="776" y="392"/>
                  </a:cubicBezTo>
                  <a:moveTo>
                    <a:pt x="942" y="392"/>
                  </a:moveTo>
                  <a:cubicBezTo>
                    <a:pt x="942" y="373"/>
                    <a:pt x="942" y="373"/>
                    <a:pt x="942" y="373"/>
                  </a:cubicBezTo>
                  <a:cubicBezTo>
                    <a:pt x="948" y="372"/>
                    <a:pt x="953" y="370"/>
                    <a:pt x="958" y="367"/>
                  </a:cubicBezTo>
                  <a:cubicBezTo>
                    <a:pt x="963" y="364"/>
                    <a:pt x="968" y="361"/>
                    <a:pt x="972" y="358"/>
                  </a:cubicBezTo>
                  <a:cubicBezTo>
                    <a:pt x="986" y="358"/>
                    <a:pt x="986" y="358"/>
                    <a:pt x="986" y="358"/>
                  </a:cubicBezTo>
                  <a:cubicBezTo>
                    <a:pt x="986" y="461"/>
                    <a:pt x="986" y="461"/>
                    <a:pt x="986" y="461"/>
                  </a:cubicBezTo>
                  <a:cubicBezTo>
                    <a:pt x="963" y="461"/>
                    <a:pt x="963" y="461"/>
                    <a:pt x="963" y="461"/>
                  </a:cubicBezTo>
                  <a:cubicBezTo>
                    <a:pt x="963" y="383"/>
                    <a:pt x="963" y="383"/>
                    <a:pt x="963" y="383"/>
                  </a:cubicBezTo>
                  <a:cubicBezTo>
                    <a:pt x="962" y="384"/>
                    <a:pt x="961" y="385"/>
                    <a:pt x="959" y="386"/>
                  </a:cubicBezTo>
                  <a:cubicBezTo>
                    <a:pt x="957" y="387"/>
                    <a:pt x="956" y="388"/>
                    <a:pt x="954" y="389"/>
                  </a:cubicBezTo>
                  <a:cubicBezTo>
                    <a:pt x="952" y="390"/>
                    <a:pt x="950" y="390"/>
                    <a:pt x="948" y="391"/>
                  </a:cubicBezTo>
                  <a:cubicBezTo>
                    <a:pt x="946" y="392"/>
                    <a:pt x="944" y="392"/>
                    <a:pt x="942" y="392"/>
                  </a:cubicBezTo>
                  <a:moveTo>
                    <a:pt x="1108" y="392"/>
                  </a:moveTo>
                  <a:cubicBezTo>
                    <a:pt x="1108" y="373"/>
                    <a:pt x="1108" y="373"/>
                    <a:pt x="1108" y="373"/>
                  </a:cubicBezTo>
                  <a:cubicBezTo>
                    <a:pt x="1113" y="372"/>
                    <a:pt x="1119" y="370"/>
                    <a:pt x="1124" y="367"/>
                  </a:cubicBezTo>
                  <a:cubicBezTo>
                    <a:pt x="1129" y="364"/>
                    <a:pt x="1134" y="361"/>
                    <a:pt x="1138" y="358"/>
                  </a:cubicBezTo>
                  <a:cubicBezTo>
                    <a:pt x="1151" y="358"/>
                    <a:pt x="1151" y="358"/>
                    <a:pt x="1151" y="358"/>
                  </a:cubicBezTo>
                  <a:cubicBezTo>
                    <a:pt x="1151" y="461"/>
                    <a:pt x="1151" y="461"/>
                    <a:pt x="1151" y="461"/>
                  </a:cubicBezTo>
                  <a:cubicBezTo>
                    <a:pt x="1129" y="461"/>
                    <a:pt x="1129" y="461"/>
                    <a:pt x="1129" y="461"/>
                  </a:cubicBezTo>
                  <a:cubicBezTo>
                    <a:pt x="1129" y="383"/>
                    <a:pt x="1129" y="383"/>
                    <a:pt x="1129" y="383"/>
                  </a:cubicBezTo>
                  <a:cubicBezTo>
                    <a:pt x="1128" y="384"/>
                    <a:pt x="1126" y="385"/>
                    <a:pt x="1125" y="386"/>
                  </a:cubicBezTo>
                  <a:cubicBezTo>
                    <a:pt x="1123" y="387"/>
                    <a:pt x="1121" y="388"/>
                    <a:pt x="1119" y="389"/>
                  </a:cubicBezTo>
                  <a:cubicBezTo>
                    <a:pt x="1118" y="390"/>
                    <a:pt x="1116" y="390"/>
                    <a:pt x="1114" y="391"/>
                  </a:cubicBezTo>
                  <a:cubicBezTo>
                    <a:pt x="1112" y="392"/>
                    <a:pt x="1110" y="392"/>
                    <a:pt x="1108" y="392"/>
                  </a:cubicBezTo>
                  <a:moveTo>
                    <a:pt x="554" y="290"/>
                  </a:moveTo>
                  <a:cubicBezTo>
                    <a:pt x="530" y="290"/>
                    <a:pt x="518" y="273"/>
                    <a:pt x="518" y="240"/>
                  </a:cubicBezTo>
                  <a:cubicBezTo>
                    <a:pt x="518" y="222"/>
                    <a:pt x="521" y="209"/>
                    <a:pt x="528" y="200"/>
                  </a:cubicBezTo>
                  <a:cubicBezTo>
                    <a:pt x="534" y="191"/>
                    <a:pt x="543" y="186"/>
                    <a:pt x="556" y="186"/>
                  </a:cubicBezTo>
                  <a:cubicBezTo>
                    <a:pt x="579" y="186"/>
                    <a:pt x="591" y="203"/>
                    <a:pt x="591" y="237"/>
                  </a:cubicBezTo>
                  <a:cubicBezTo>
                    <a:pt x="591" y="255"/>
                    <a:pt x="588" y="268"/>
                    <a:pt x="581" y="277"/>
                  </a:cubicBezTo>
                  <a:cubicBezTo>
                    <a:pt x="575" y="286"/>
                    <a:pt x="566" y="290"/>
                    <a:pt x="554" y="290"/>
                  </a:cubicBezTo>
                  <a:moveTo>
                    <a:pt x="637" y="290"/>
                  </a:moveTo>
                  <a:cubicBezTo>
                    <a:pt x="613" y="290"/>
                    <a:pt x="601" y="273"/>
                    <a:pt x="601" y="240"/>
                  </a:cubicBezTo>
                  <a:cubicBezTo>
                    <a:pt x="601" y="222"/>
                    <a:pt x="604" y="209"/>
                    <a:pt x="610" y="200"/>
                  </a:cubicBezTo>
                  <a:cubicBezTo>
                    <a:pt x="617" y="191"/>
                    <a:pt x="626" y="186"/>
                    <a:pt x="639" y="186"/>
                  </a:cubicBezTo>
                  <a:cubicBezTo>
                    <a:pt x="662" y="186"/>
                    <a:pt x="674" y="203"/>
                    <a:pt x="674" y="237"/>
                  </a:cubicBezTo>
                  <a:cubicBezTo>
                    <a:pt x="674" y="255"/>
                    <a:pt x="671" y="268"/>
                    <a:pt x="664" y="277"/>
                  </a:cubicBezTo>
                  <a:cubicBezTo>
                    <a:pt x="658" y="286"/>
                    <a:pt x="649" y="290"/>
                    <a:pt x="637" y="290"/>
                  </a:cubicBezTo>
                  <a:moveTo>
                    <a:pt x="719" y="290"/>
                  </a:moveTo>
                  <a:cubicBezTo>
                    <a:pt x="695" y="290"/>
                    <a:pt x="683" y="273"/>
                    <a:pt x="683" y="240"/>
                  </a:cubicBezTo>
                  <a:cubicBezTo>
                    <a:pt x="683" y="222"/>
                    <a:pt x="687" y="209"/>
                    <a:pt x="693" y="200"/>
                  </a:cubicBezTo>
                  <a:cubicBezTo>
                    <a:pt x="700" y="191"/>
                    <a:pt x="709" y="186"/>
                    <a:pt x="721" y="186"/>
                  </a:cubicBezTo>
                  <a:cubicBezTo>
                    <a:pt x="745" y="186"/>
                    <a:pt x="757" y="203"/>
                    <a:pt x="757" y="237"/>
                  </a:cubicBezTo>
                  <a:cubicBezTo>
                    <a:pt x="757" y="255"/>
                    <a:pt x="753" y="268"/>
                    <a:pt x="747" y="277"/>
                  </a:cubicBezTo>
                  <a:cubicBezTo>
                    <a:pt x="741" y="286"/>
                    <a:pt x="731" y="290"/>
                    <a:pt x="719" y="290"/>
                  </a:cubicBezTo>
                  <a:moveTo>
                    <a:pt x="885" y="290"/>
                  </a:moveTo>
                  <a:cubicBezTo>
                    <a:pt x="861" y="290"/>
                    <a:pt x="849" y="273"/>
                    <a:pt x="849" y="240"/>
                  </a:cubicBezTo>
                  <a:cubicBezTo>
                    <a:pt x="849" y="222"/>
                    <a:pt x="852" y="209"/>
                    <a:pt x="859" y="200"/>
                  </a:cubicBezTo>
                  <a:cubicBezTo>
                    <a:pt x="865" y="191"/>
                    <a:pt x="875" y="186"/>
                    <a:pt x="887" y="186"/>
                  </a:cubicBezTo>
                  <a:cubicBezTo>
                    <a:pt x="911" y="186"/>
                    <a:pt x="922" y="203"/>
                    <a:pt x="922" y="237"/>
                  </a:cubicBezTo>
                  <a:cubicBezTo>
                    <a:pt x="922" y="255"/>
                    <a:pt x="919" y="268"/>
                    <a:pt x="913" y="277"/>
                  </a:cubicBezTo>
                  <a:cubicBezTo>
                    <a:pt x="906" y="286"/>
                    <a:pt x="897" y="290"/>
                    <a:pt x="885" y="290"/>
                  </a:cubicBezTo>
                  <a:moveTo>
                    <a:pt x="968" y="290"/>
                  </a:moveTo>
                  <a:cubicBezTo>
                    <a:pt x="944" y="290"/>
                    <a:pt x="932" y="273"/>
                    <a:pt x="932" y="240"/>
                  </a:cubicBezTo>
                  <a:cubicBezTo>
                    <a:pt x="932" y="222"/>
                    <a:pt x="935" y="209"/>
                    <a:pt x="942" y="200"/>
                  </a:cubicBezTo>
                  <a:cubicBezTo>
                    <a:pt x="948" y="191"/>
                    <a:pt x="958" y="186"/>
                    <a:pt x="970" y="186"/>
                  </a:cubicBezTo>
                  <a:cubicBezTo>
                    <a:pt x="993" y="186"/>
                    <a:pt x="1005" y="203"/>
                    <a:pt x="1005" y="237"/>
                  </a:cubicBezTo>
                  <a:cubicBezTo>
                    <a:pt x="1005" y="255"/>
                    <a:pt x="1002" y="268"/>
                    <a:pt x="995" y="277"/>
                  </a:cubicBezTo>
                  <a:cubicBezTo>
                    <a:pt x="989" y="286"/>
                    <a:pt x="980" y="290"/>
                    <a:pt x="968" y="290"/>
                  </a:cubicBezTo>
                  <a:moveTo>
                    <a:pt x="445" y="219"/>
                  </a:moveTo>
                  <a:cubicBezTo>
                    <a:pt x="445" y="201"/>
                    <a:pt x="445" y="201"/>
                    <a:pt x="445" y="201"/>
                  </a:cubicBezTo>
                  <a:cubicBezTo>
                    <a:pt x="451" y="199"/>
                    <a:pt x="456" y="197"/>
                    <a:pt x="461" y="194"/>
                  </a:cubicBezTo>
                  <a:cubicBezTo>
                    <a:pt x="466" y="192"/>
                    <a:pt x="471" y="189"/>
                    <a:pt x="475" y="186"/>
                  </a:cubicBezTo>
                  <a:cubicBezTo>
                    <a:pt x="489" y="186"/>
                    <a:pt x="489" y="186"/>
                    <a:pt x="489" y="186"/>
                  </a:cubicBezTo>
                  <a:cubicBezTo>
                    <a:pt x="489" y="289"/>
                    <a:pt x="489" y="289"/>
                    <a:pt x="489" y="289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6" y="211"/>
                    <a:pt x="466" y="211"/>
                    <a:pt x="466" y="211"/>
                  </a:cubicBezTo>
                  <a:cubicBezTo>
                    <a:pt x="465" y="212"/>
                    <a:pt x="464" y="213"/>
                    <a:pt x="462" y="214"/>
                  </a:cubicBezTo>
                  <a:cubicBezTo>
                    <a:pt x="461" y="215"/>
                    <a:pt x="459" y="215"/>
                    <a:pt x="457" y="216"/>
                  </a:cubicBezTo>
                  <a:cubicBezTo>
                    <a:pt x="455" y="217"/>
                    <a:pt x="453" y="218"/>
                    <a:pt x="451" y="218"/>
                  </a:cubicBezTo>
                  <a:cubicBezTo>
                    <a:pt x="449" y="219"/>
                    <a:pt x="447" y="219"/>
                    <a:pt x="445" y="219"/>
                  </a:cubicBezTo>
                  <a:moveTo>
                    <a:pt x="776" y="219"/>
                  </a:moveTo>
                  <a:cubicBezTo>
                    <a:pt x="776" y="201"/>
                    <a:pt x="776" y="201"/>
                    <a:pt x="776" y="201"/>
                  </a:cubicBezTo>
                  <a:cubicBezTo>
                    <a:pt x="782" y="199"/>
                    <a:pt x="788" y="197"/>
                    <a:pt x="793" y="194"/>
                  </a:cubicBezTo>
                  <a:cubicBezTo>
                    <a:pt x="798" y="192"/>
                    <a:pt x="802" y="189"/>
                    <a:pt x="807" y="186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820" y="289"/>
                    <a:pt x="820" y="289"/>
                    <a:pt x="82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8" y="211"/>
                    <a:pt x="798" y="211"/>
                    <a:pt x="798" y="211"/>
                  </a:cubicBezTo>
                  <a:cubicBezTo>
                    <a:pt x="797" y="212"/>
                    <a:pt x="795" y="213"/>
                    <a:pt x="793" y="214"/>
                  </a:cubicBezTo>
                  <a:cubicBezTo>
                    <a:pt x="792" y="215"/>
                    <a:pt x="790" y="215"/>
                    <a:pt x="788" y="216"/>
                  </a:cubicBezTo>
                  <a:cubicBezTo>
                    <a:pt x="786" y="217"/>
                    <a:pt x="784" y="218"/>
                    <a:pt x="782" y="218"/>
                  </a:cubicBezTo>
                  <a:cubicBezTo>
                    <a:pt x="780" y="219"/>
                    <a:pt x="778" y="219"/>
                    <a:pt x="776" y="219"/>
                  </a:cubicBezTo>
                  <a:moveTo>
                    <a:pt x="1025" y="219"/>
                  </a:moveTo>
                  <a:cubicBezTo>
                    <a:pt x="1025" y="201"/>
                    <a:pt x="1025" y="201"/>
                    <a:pt x="1025" y="201"/>
                  </a:cubicBezTo>
                  <a:cubicBezTo>
                    <a:pt x="1031" y="199"/>
                    <a:pt x="1036" y="197"/>
                    <a:pt x="1041" y="194"/>
                  </a:cubicBezTo>
                  <a:cubicBezTo>
                    <a:pt x="1046" y="192"/>
                    <a:pt x="1051" y="189"/>
                    <a:pt x="1055" y="186"/>
                  </a:cubicBezTo>
                  <a:cubicBezTo>
                    <a:pt x="1068" y="186"/>
                    <a:pt x="1068" y="186"/>
                    <a:pt x="1068" y="186"/>
                  </a:cubicBezTo>
                  <a:cubicBezTo>
                    <a:pt x="1068" y="289"/>
                    <a:pt x="1068" y="289"/>
                    <a:pt x="1068" y="289"/>
                  </a:cubicBezTo>
                  <a:cubicBezTo>
                    <a:pt x="1046" y="289"/>
                    <a:pt x="1046" y="289"/>
                    <a:pt x="1046" y="289"/>
                  </a:cubicBezTo>
                  <a:cubicBezTo>
                    <a:pt x="1046" y="211"/>
                    <a:pt x="1046" y="211"/>
                    <a:pt x="1046" y="211"/>
                  </a:cubicBezTo>
                  <a:cubicBezTo>
                    <a:pt x="1045" y="212"/>
                    <a:pt x="1044" y="213"/>
                    <a:pt x="1042" y="214"/>
                  </a:cubicBezTo>
                  <a:cubicBezTo>
                    <a:pt x="1040" y="215"/>
                    <a:pt x="1039" y="215"/>
                    <a:pt x="1037" y="216"/>
                  </a:cubicBezTo>
                  <a:cubicBezTo>
                    <a:pt x="1035" y="217"/>
                    <a:pt x="1033" y="218"/>
                    <a:pt x="1031" y="218"/>
                  </a:cubicBezTo>
                  <a:cubicBezTo>
                    <a:pt x="1029" y="219"/>
                    <a:pt x="1027" y="219"/>
                    <a:pt x="1025" y="219"/>
                  </a:cubicBezTo>
                  <a:moveTo>
                    <a:pt x="637" y="118"/>
                  </a:moveTo>
                  <a:cubicBezTo>
                    <a:pt x="613" y="118"/>
                    <a:pt x="601" y="101"/>
                    <a:pt x="601" y="67"/>
                  </a:cubicBezTo>
                  <a:cubicBezTo>
                    <a:pt x="601" y="49"/>
                    <a:pt x="604" y="36"/>
                    <a:pt x="610" y="27"/>
                  </a:cubicBezTo>
                  <a:cubicBezTo>
                    <a:pt x="617" y="18"/>
                    <a:pt x="626" y="13"/>
                    <a:pt x="639" y="13"/>
                  </a:cubicBezTo>
                  <a:cubicBezTo>
                    <a:pt x="662" y="13"/>
                    <a:pt x="674" y="30"/>
                    <a:pt x="674" y="65"/>
                  </a:cubicBezTo>
                  <a:cubicBezTo>
                    <a:pt x="674" y="82"/>
                    <a:pt x="671" y="95"/>
                    <a:pt x="664" y="104"/>
                  </a:cubicBezTo>
                  <a:cubicBezTo>
                    <a:pt x="658" y="113"/>
                    <a:pt x="649" y="118"/>
                    <a:pt x="637" y="118"/>
                  </a:cubicBezTo>
                  <a:moveTo>
                    <a:pt x="719" y="118"/>
                  </a:moveTo>
                  <a:cubicBezTo>
                    <a:pt x="695" y="118"/>
                    <a:pt x="683" y="101"/>
                    <a:pt x="683" y="67"/>
                  </a:cubicBezTo>
                  <a:cubicBezTo>
                    <a:pt x="683" y="49"/>
                    <a:pt x="687" y="36"/>
                    <a:pt x="693" y="27"/>
                  </a:cubicBezTo>
                  <a:cubicBezTo>
                    <a:pt x="700" y="18"/>
                    <a:pt x="709" y="13"/>
                    <a:pt x="721" y="13"/>
                  </a:cubicBezTo>
                  <a:cubicBezTo>
                    <a:pt x="745" y="13"/>
                    <a:pt x="757" y="30"/>
                    <a:pt x="757" y="65"/>
                  </a:cubicBezTo>
                  <a:cubicBezTo>
                    <a:pt x="757" y="82"/>
                    <a:pt x="753" y="95"/>
                    <a:pt x="747" y="104"/>
                  </a:cubicBezTo>
                  <a:cubicBezTo>
                    <a:pt x="741" y="113"/>
                    <a:pt x="731" y="118"/>
                    <a:pt x="719" y="118"/>
                  </a:cubicBezTo>
                  <a:moveTo>
                    <a:pt x="680" y="0"/>
                  </a:moveTo>
                  <a:cubicBezTo>
                    <a:pt x="643" y="0"/>
                    <a:pt x="607" y="6"/>
                    <a:pt x="574" y="18"/>
                  </a:cubicBezTo>
                  <a:cubicBezTo>
                    <a:pt x="585" y="25"/>
                    <a:pt x="591" y="41"/>
                    <a:pt x="591" y="65"/>
                  </a:cubicBezTo>
                  <a:cubicBezTo>
                    <a:pt x="591" y="82"/>
                    <a:pt x="588" y="95"/>
                    <a:pt x="581" y="104"/>
                  </a:cubicBezTo>
                  <a:cubicBezTo>
                    <a:pt x="575" y="113"/>
                    <a:pt x="566" y="118"/>
                    <a:pt x="554" y="118"/>
                  </a:cubicBezTo>
                  <a:cubicBezTo>
                    <a:pt x="530" y="118"/>
                    <a:pt x="518" y="101"/>
                    <a:pt x="518" y="67"/>
                  </a:cubicBezTo>
                  <a:cubicBezTo>
                    <a:pt x="518" y="58"/>
                    <a:pt x="519" y="50"/>
                    <a:pt x="520" y="43"/>
                  </a:cubicBezTo>
                  <a:cubicBezTo>
                    <a:pt x="509" y="50"/>
                    <a:pt x="499" y="57"/>
                    <a:pt x="489" y="65"/>
                  </a:cubicBezTo>
                  <a:cubicBezTo>
                    <a:pt x="489" y="116"/>
                    <a:pt x="489" y="116"/>
                    <a:pt x="489" y="116"/>
                  </a:cubicBezTo>
                  <a:cubicBezTo>
                    <a:pt x="466" y="116"/>
                    <a:pt x="466" y="116"/>
                    <a:pt x="466" y="116"/>
                  </a:cubicBezTo>
                  <a:cubicBezTo>
                    <a:pt x="466" y="83"/>
                    <a:pt x="466" y="83"/>
                    <a:pt x="466" y="83"/>
                  </a:cubicBezTo>
                  <a:cubicBezTo>
                    <a:pt x="435" y="112"/>
                    <a:pt x="410" y="147"/>
                    <a:pt x="392" y="186"/>
                  </a:cubicBezTo>
                  <a:cubicBezTo>
                    <a:pt x="392" y="186"/>
                    <a:pt x="392" y="186"/>
                    <a:pt x="392" y="186"/>
                  </a:cubicBezTo>
                  <a:cubicBezTo>
                    <a:pt x="406" y="186"/>
                    <a:pt x="406" y="186"/>
                    <a:pt x="406" y="186"/>
                  </a:cubicBezTo>
                  <a:cubicBezTo>
                    <a:pt x="406" y="289"/>
                    <a:pt x="406" y="289"/>
                    <a:pt x="406" y="289"/>
                  </a:cubicBezTo>
                  <a:cubicBezTo>
                    <a:pt x="384" y="289"/>
                    <a:pt x="384" y="289"/>
                    <a:pt x="384" y="289"/>
                  </a:cubicBezTo>
                  <a:cubicBezTo>
                    <a:pt x="384" y="211"/>
                    <a:pt x="384" y="211"/>
                    <a:pt x="384" y="211"/>
                  </a:cubicBezTo>
                  <a:cubicBezTo>
                    <a:pt x="383" y="211"/>
                    <a:pt x="383" y="211"/>
                    <a:pt x="383" y="211"/>
                  </a:cubicBezTo>
                  <a:cubicBezTo>
                    <a:pt x="380" y="222"/>
                    <a:pt x="380" y="222"/>
                    <a:pt x="380" y="222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2" y="220"/>
                    <a:pt x="368" y="220"/>
                    <a:pt x="364" y="219"/>
                  </a:cubicBezTo>
                  <a:cubicBezTo>
                    <a:pt x="363" y="219"/>
                    <a:pt x="363" y="219"/>
                    <a:pt x="362" y="219"/>
                  </a:cubicBezTo>
                  <a:cubicBezTo>
                    <a:pt x="362" y="219"/>
                    <a:pt x="362" y="219"/>
                    <a:pt x="362" y="219"/>
                  </a:cubicBezTo>
                  <a:cubicBezTo>
                    <a:pt x="355" y="218"/>
                    <a:pt x="348" y="217"/>
                    <a:pt x="341" y="217"/>
                  </a:cubicBezTo>
                  <a:cubicBezTo>
                    <a:pt x="342" y="223"/>
                    <a:pt x="342" y="230"/>
                    <a:pt x="342" y="237"/>
                  </a:cubicBezTo>
                  <a:cubicBezTo>
                    <a:pt x="342" y="255"/>
                    <a:pt x="339" y="268"/>
                    <a:pt x="333" y="277"/>
                  </a:cubicBezTo>
                  <a:cubicBezTo>
                    <a:pt x="326" y="286"/>
                    <a:pt x="317" y="290"/>
                    <a:pt x="305" y="290"/>
                  </a:cubicBezTo>
                  <a:cubicBezTo>
                    <a:pt x="281" y="290"/>
                    <a:pt x="269" y="273"/>
                    <a:pt x="269" y="240"/>
                  </a:cubicBezTo>
                  <a:cubicBezTo>
                    <a:pt x="269" y="235"/>
                    <a:pt x="270" y="231"/>
                    <a:pt x="270" y="227"/>
                  </a:cubicBezTo>
                  <a:cubicBezTo>
                    <a:pt x="266" y="228"/>
                    <a:pt x="263" y="229"/>
                    <a:pt x="259" y="231"/>
                  </a:cubicBezTo>
                  <a:cubicBezTo>
                    <a:pt x="260" y="233"/>
                    <a:pt x="260" y="235"/>
                    <a:pt x="260" y="237"/>
                  </a:cubicBezTo>
                  <a:cubicBezTo>
                    <a:pt x="260" y="255"/>
                    <a:pt x="256" y="268"/>
                    <a:pt x="250" y="277"/>
                  </a:cubicBezTo>
                  <a:cubicBezTo>
                    <a:pt x="244" y="286"/>
                    <a:pt x="234" y="290"/>
                    <a:pt x="223" y="290"/>
                  </a:cubicBezTo>
                  <a:cubicBezTo>
                    <a:pt x="208" y="290"/>
                    <a:pt x="198" y="284"/>
                    <a:pt x="192" y="272"/>
                  </a:cubicBezTo>
                  <a:cubicBezTo>
                    <a:pt x="180" y="283"/>
                    <a:pt x="169" y="296"/>
                    <a:pt x="160" y="309"/>
                  </a:cubicBezTo>
                  <a:cubicBezTo>
                    <a:pt x="151" y="327"/>
                    <a:pt x="151" y="327"/>
                    <a:pt x="151" y="327"/>
                  </a:cubicBezTo>
                  <a:cubicBezTo>
                    <a:pt x="124" y="330"/>
                    <a:pt x="124" y="330"/>
                    <a:pt x="124" y="330"/>
                  </a:cubicBezTo>
                  <a:cubicBezTo>
                    <a:pt x="100" y="334"/>
                    <a:pt x="79" y="345"/>
                    <a:pt x="60" y="359"/>
                  </a:cubicBezTo>
                  <a:cubicBezTo>
                    <a:pt x="83" y="360"/>
                    <a:pt x="94" y="377"/>
                    <a:pt x="94" y="410"/>
                  </a:cubicBezTo>
                  <a:cubicBezTo>
                    <a:pt x="94" y="427"/>
                    <a:pt x="91" y="440"/>
                    <a:pt x="84" y="449"/>
                  </a:cubicBezTo>
                  <a:cubicBezTo>
                    <a:pt x="78" y="459"/>
                    <a:pt x="69" y="463"/>
                    <a:pt x="57" y="463"/>
                  </a:cubicBezTo>
                  <a:cubicBezTo>
                    <a:pt x="33" y="463"/>
                    <a:pt x="21" y="446"/>
                    <a:pt x="21" y="413"/>
                  </a:cubicBezTo>
                  <a:cubicBezTo>
                    <a:pt x="21" y="409"/>
                    <a:pt x="21" y="406"/>
                    <a:pt x="21" y="403"/>
                  </a:cubicBezTo>
                  <a:cubicBezTo>
                    <a:pt x="8" y="426"/>
                    <a:pt x="0" y="453"/>
                    <a:pt x="0" y="481"/>
                  </a:cubicBezTo>
                  <a:cubicBezTo>
                    <a:pt x="0" y="527"/>
                    <a:pt x="20" y="568"/>
                    <a:pt x="52" y="597"/>
                  </a:cubicBezTo>
                  <a:cubicBezTo>
                    <a:pt x="52" y="556"/>
                    <a:pt x="52" y="556"/>
                    <a:pt x="52" y="556"/>
                  </a:cubicBezTo>
                  <a:cubicBezTo>
                    <a:pt x="51" y="557"/>
                    <a:pt x="50" y="558"/>
                    <a:pt x="48" y="559"/>
                  </a:cubicBezTo>
                  <a:cubicBezTo>
                    <a:pt x="46" y="560"/>
                    <a:pt x="45" y="561"/>
                    <a:pt x="43" y="562"/>
                  </a:cubicBezTo>
                  <a:cubicBezTo>
                    <a:pt x="41" y="563"/>
                    <a:pt x="39" y="563"/>
                    <a:pt x="37" y="564"/>
                  </a:cubicBezTo>
                  <a:cubicBezTo>
                    <a:pt x="35" y="564"/>
                    <a:pt x="33" y="565"/>
                    <a:pt x="31" y="565"/>
                  </a:cubicBezTo>
                  <a:cubicBezTo>
                    <a:pt x="31" y="546"/>
                    <a:pt x="31" y="546"/>
                    <a:pt x="31" y="546"/>
                  </a:cubicBezTo>
                  <a:cubicBezTo>
                    <a:pt x="37" y="545"/>
                    <a:pt x="42" y="542"/>
                    <a:pt x="47" y="540"/>
                  </a:cubicBezTo>
                  <a:cubicBezTo>
                    <a:pt x="52" y="537"/>
                    <a:pt x="57" y="534"/>
                    <a:pt x="61" y="531"/>
                  </a:cubicBezTo>
                  <a:cubicBezTo>
                    <a:pt x="75" y="531"/>
                    <a:pt x="75" y="531"/>
                    <a:pt x="75" y="531"/>
                  </a:cubicBezTo>
                  <a:cubicBezTo>
                    <a:pt x="75" y="613"/>
                    <a:pt x="75" y="613"/>
                    <a:pt x="75" y="613"/>
                  </a:cubicBezTo>
                  <a:cubicBezTo>
                    <a:pt x="98" y="627"/>
                    <a:pt x="126" y="636"/>
                    <a:pt x="155" y="636"/>
                  </a:cubicBezTo>
                  <a:cubicBezTo>
                    <a:pt x="301" y="636"/>
                    <a:pt x="301" y="636"/>
                    <a:pt x="301" y="636"/>
                  </a:cubicBezTo>
                  <a:cubicBezTo>
                    <a:pt x="280" y="634"/>
                    <a:pt x="269" y="617"/>
                    <a:pt x="269" y="585"/>
                  </a:cubicBezTo>
                  <a:cubicBezTo>
                    <a:pt x="269" y="568"/>
                    <a:pt x="273" y="555"/>
                    <a:pt x="279" y="545"/>
                  </a:cubicBezTo>
                  <a:cubicBezTo>
                    <a:pt x="286" y="536"/>
                    <a:pt x="295" y="532"/>
                    <a:pt x="307" y="532"/>
                  </a:cubicBezTo>
                  <a:cubicBezTo>
                    <a:pt x="331" y="532"/>
                    <a:pt x="342" y="549"/>
                    <a:pt x="342" y="583"/>
                  </a:cubicBezTo>
                  <a:cubicBezTo>
                    <a:pt x="342" y="600"/>
                    <a:pt x="339" y="613"/>
                    <a:pt x="333" y="622"/>
                  </a:cubicBezTo>
                  <a:cubicBezTo>
                    <a:pt x="327" y="630"/>
                    <a:pt x="320" y="635"/>
                    <a:pt x="310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466" y="636"/>
                    <a:pt x="466" y="636"/>
                    <a:pt x="466" y="636"/>
                  </a:cubicBezTo>
                  <a:cubicBezTo>
                    <a:pt x="445" y="634"/>
                    <a:pt x="435" y="617"/>
                    <a:pt x="435" y="585"/>
                  </a:cubicBezTo>
                  <a:cubicBezTo>
                    <a:pt x="435" y="568"/>
                    <a:pt x="438" y="555"/>
                    <a:pt x="445" y="545"/>
                  </a:cubicBezTo>
                  <a:cubicBezTo>
                    <a:pt x="451" y="536"/>
                    <a:pt x="461" y="532"/>
                    <a:pt x="473" y="532"/>
                  </a:cubicBezTo>
                  <a:cubicBezTo>
                    <a:pt x="496" y="532"/>
                    <a:pt x="508" y="549"/>
                    <a:pt x="508" y="583"/>
                  </a:cubicBezTo>
                  <a:cubicBezTo>
                    <a:pt x="508" y="600"/>
                    <a:pt x="505" y="613"/>
                    <a:pt x="499" y="622"/>
                  </a:cubicBezTo>
                  <a:cubicBezTo>
                    <a:pt x="493" y="630"/>
                    <a:pt x="485" y="635"/>
                    <a:pt x="476" y="636"/>
                  </a:cubicBezTo>
                  <a:cubicBezTo>
                    <a:pt x="632" y="636"/>
                    <a:pt x="632" y="636"/>
                    <a:pt x="632" y="636"/>
                  </a:cubicBezTo>
                  <a:cubicBezTo>
                    <a:pt x="611" y="634"/>
                    <a:pt x="601" y="617"/>
                    <a:pt x="601" y="585"/>
                  </a:cubicBezTo>
                  <a:cubicBezTo>
                    <a:pt x="601" y="568"/>
                    <a:pt x="604" y="555"/>
                    <a:pt x="610" y="545"/>
                  </a:cubicBezTo>
                  <a:cubicBezTo>
                    <a:pt x="617" y="536"/>
                    <a:pt x="626" y="532"/>
                    <a:pt x="639" y="532"/>
                  </a:cubicBezTo>
                  <a:cubicBezTo>
                    <a:pt x="662" y="532"/>
                    <a:pt x="674" y="549"/>
                    <a:pt x="674" y="583"/>
                  </a:cubicBezTo>
                  <a:cubicBezTo>
                    <a:pt x="674" y="600"/>
                    <a:pt x="671" y="613"/>
                    <a:pt x="664" y="622"/>
                  </a:cubicBezTo>
                  <a:cubicBezTo>
                    <a:pt x="659" y="630"/>
                    <a:pt x="651" y="635"/>
                    <a:pt x="641" y="636"/>
                  </a:cubicBezTo>
                  <a:cubicBezTo>
                    <a:pt x="715" y="636"/>
                    <a:pt x="715" y="636"/>
                    <a:pt x="715" y="636"/>
                  </a:cubicBezTo>
                  <a:cubicBezTo>
                    <a:pt x="694" y="634"/>
                    <a:pt x="683" y="617"/>
                    <a:pt x="683" y="585"/>
                  </a:cubicBezTo>
                  <a:cubicBezTo>
                    <a:pt x="683" y="568"/>
                    <a:pt x="687" y="555"/>
                    <a:pt x="693" y="545"/>
                  </a:cubicBezTo>
                  <a:cubicBezTo>
                    <a:pt x="700" y="536"/>
                    <a:pt x="709" y="532"/>
                    <a:pt x="721" y="532"/>
                  </a:cubicBezTo>
                  <a:cubicBezTo>
                    <a:pt x="745" y="532"/>
                    <a:pt x="757" y="549"/>
                    <a:pt x="757" y="583"/>
                  </a:cubicBezTo>
                  <a:cubicBezTo>
                    <a:pt x="757" y="600"/>
                    <a:pt x="753" y="613"/>
                    <a:pt x="747" y="622"/>
                  </a:cubicBezTo>
                  <a:cubicBezTo>
                    <a:pt x="741" y="630"/>
                    <a:pt x="734" y="635"/>
                    <a:pt x="724" y="636"/>
                  </a:cubicBezTo>
                  <a:cubicBezTo>
                    <a:pt x="1046" y="636"/>
                    <a:pt x="1046" y="636"/>
                    <a:pt x="1046" y="636"/>
                  </a:cubicBezTo>
                  <a:cubicBezTo>
                    <a:pt x="1025" y="634"/>
                    <a:pt x="1015" y="617"/>
                    <a:pt x="1015" y="585"/>
                  </a:cubicBezTo>
                  <a:cubicBezTo>
                    <a:pt x="1015" y="568"/>
                    <a:pt x="1018" y="555"/>
                    <a:pt x="1025" y="545"/>
                  </a:cubicBezTo>
                  <a:cubicBezTo>
                    <a:pt x="1031" y="536"/>
                    <a:pt x="1040" y="532"/>
                    <a:pt x="1053" y="532"/>
                  </a:cubicBezTo>
                  <a:cubicBezTo>
                    <a:pt x="1076" y="532"/>
                    <a:pt x="1088" y="549"/>
                    <a:pt x="1088" y="583"/>
                  </a:cubicBezTo>
                  <a:cubicBezTo>
                    <a:pt x="1088" y="600"/>
                    <a:pt x="1085" y="613"/>
                    <a:pt x="1078" y="622"/>
                  </a:cubicBezTo>
                  <a:cubicBezTo>
                    <a:pt x="1073" y="630"/>
                    <a:pt x="1065" y="635"/>
                    <a:pt x="1055" y="636"/>
                  </a:cubicBezTo>
                  <a:cubicBezTo>
                    <a:pt x="1125" y="636"/>
                    <a:pt x="1125" y="636"/>
                    <a:pt x="1125" y="636"/>
                  </a:cubicBezTo>
                  <a:cubicBezTo>
                    <a:pt x="1125" y="635"/>
                    <a:pt x="1125" y="635"/>
                    <a:pt x="1125" y="635"/>
                  </a:cubicBezTo>
                  <a:cubicBezTo>
                    <a:pt x="1107" y="631"/>
                    <a:pt x="1098" y="615"/>
                    <a:pt x="1098" y="585"/>
                  </a:cubicBezTo>
                  <a:cubicBezTo>
                    <a:pt x="1098" y="568"/>
                    <a:pt x="1101" y="555"/>
                    <a:pt x="1107" y="545"/>
                  </a:cubicBezTo>
                  <a:cubicBezTo>
                    <a:pt x="1114" y="536"/>
                    <a:pt x="1123" y="532"/>
                    <a:pt x="1136" y="532"/>
                  </a:cubicBezTo>
                  <a:cubicBezTo>
                    <a:pt x="1159" y="532"/>
                    <a:pt x="1171" y="549"/>
                    <a:pt x="1171" y="583"/>
                  </a:cubicBezTo>
                  <a:cubicBezTo>
                    <a:pt x="1171" y="600"/>
                    <a:pt x="1168" y="613"/>
                    <a:pt x="1161" y="622"/>
                  </a:cubicBezTo>
                  <a:cubicBezTo>
                    <a:pt x="1156" y="630"/>
                    <a:pt x="1148" y="634"/>
                    <a:pt x="1139" y="636"/>
                  </a:cubicBezTo>
                  <a:cubicBezTo>
                    <a:pt x="1157" y="635"/>
                    <a:pt x="1175" y="631"/>
                    <a:pt x="1191" y="625"/>
                  </a:cubicBezTo>
                  <a:cubicBezTo>
                    <a:pt x="1184" y="616"/>
                    <a:pt x="1180" y="603"/>
                    <a:pt x="1180" y="585"/>
                  </a:cubicBezTo>
                  <a:cubicBezTo>
                    <a:pt x="1180" y="568"/>
                    <a:pt x="1184" y="555"/>
                    <a:pt x="1190" y="545"/>
                  </a:cubicBezTo>
                  <a:cubicBezTo>
                    <a:pt x="1197" y="536"/>
                    <a:pt x="1206" y="532"/>
                    <a:pt x="1218" y="532"/>
                  </a:cubicBezTo>
                  <a:cubicBezTo>
                    <a:pt x="1241" y="532"/>
                    <a:pt x="1252" y="547"/>
                    <a:pt x="1253" y="578"/>
                  </a:cubicBezTo>
                  <a:cubicBezTo>
                    <a:pt x="1275" y="552"/>
                    <a:pt x="1288" y="518"/>
                    <a:pt x="1288" y="481"/>
                  </a:cubicBezTo>
                  <a:cubicBezTo>
                    <a:pt x="1288" y="441"/>
                    <a:pt x="1273" y="405"/>
                    <a:pt x="1248" y="377"/>
                  </a:cubicBezTo>
                  <a:cubicBezTo>
                    <a:pt x="1252" y="385"/>
                    <a:pt x="1254" y="396"/>
                    <a:pt x="1254" y="410"/>
                  </a:cubicBezTo>
                  <a:cubicBezTo>
                    <a:pt x="1254" y="427"/>
                    <a:pt x="1250" y="440"/>
                    <a:pt x="1244" y="449"/>
                  </a:cubicBezTo>
                  <a:cubicBezTo>
                    <a:pt x="1238" y="459"/>
                    <a:pt x="1228" y="463"/>
                    <a:pt x="1216" y="463"/>
                  </a:cubicBezTo>
                  <a:cubicBezTo>
                    <a:pt x="1192" y="463"/>
                    <a:pt x="1180" y="446"/>
                    <a:pt x="1180" y="413"/>
                  </a:cubicBezTo>
                  <a:cubicBezTo>
                    <a:pt x="1180" y="395"/>
                    <a:pt x="1184" y="382"/>
                    <a:pt x="1190" y="373"/>
                  </a:cubicBezTo>
                  <a:cubicBezTo>
                    <a:pt x="1197" y="363"/>
                    <a:pt x="1206" y="359"/>
                    <a:pt x="1218" y="359"/>
                  </a:cubicBezTo>
                  <a:cubicBezTo>
                    <a:pt x="1223" y="359"/>
                    <a:pt x="1227" y="359"/>
                    <a:pt x="1230" y="361"/>
                  </a:cubicBezTo>
                  <a:cubicBezTo>
                    <a:pt x="1211" y="345"/>
                    <a:pt x="1189" y="335"/>
                    <a:pt x="1164" y="330"/>
                  </a:cubicBezTo>
                  <a:cubicBezTo>
                    <a:pt x="1157" y="329"/>
                    <a:pt x="1157" y="329"/>
                    <a:pt x="1157" y="329"/>
                  </a:cubicBezTo>
                  <a:cubicBezTo>
                    <a:pt x="1157" y="322"/>
                    <a:pt x="1157" y="322"/>
                    <a:pt x="1157" y="322"/>
                  </a:cubicBezTo>
                  <a:cubicBezTo>
                    <a:pt x="1154" y="310"/>
                    <a:pt x="1151" y="299"/>
                    <a:pt x="1147" y="288"/>
                  </a:cubicBezTo>
                  <a:cubicBezTo>
                    <a:pt x="1143" y="289"/>
                    <a:pt x="1139" y="290"/>
                    <a:pt x="1134" y="290"/>
                  </a:cubicBezTo>
                  <a:cubicBezTo>
                    <a:pt x="1110" y="290"/>
                    <a:pt x="1098" y="273"/>
                    <a:pt x="1098" y="240"/>
                  </a:cubicBezTo>
                  <a:cubicBezTo>
                    <a:pt x="1098" y="228"/>
                    <a:pt x="1099" y="219"/>
                    <a:pt x="1102" y="211"/>
                  </a:cubicBezTo>
                  <a:cubicBezTo>
                    <a:pt x="1067" y="170"/>
                    <a:pt x="1019" y="141"/>
                    <a:pt x="965" y="130"/>
                  </a:cubicBezTo>
                  <a:cubicBezTo>
                    <a:pt x="932" y="127"/>
                    <a:pt x="932" y="127"/>
                    <a:pt x="932" y="127"/>
                  </a:cubicBezTo>
                  <a:cubicBezTo>
                    <a:pt x="913" y="103"/>
                    <a:pt x="913" y="103"/>
                    <a:pt x="913" y="103"/>
                  </a:cubicBezTo>
                  <a:cubicBezTo>
                    <a:pt x="913" y="104"/>
                    <a:pt x="913" y="104"/>
                    <a:pt x="913" y="104"/>
                  </a:cubicBezTo>
                  <a:cubicBezTo>
                    <a:pt x="906" y="113"/>
                    <a:pt x="897" y="118"/>
                    <a:pt x="885" y="118"/>
                  </a:cubicBezTo>
                  <a:cubicBezTo>
                    <a:pt x="861" y="118"/>
                    <a:pt x="849" y="101"/>
                    <a:pt x="849" y="67"/>
                  </a:cubicBezTo>
                  <a:cubicBezTo>
                    <a:pt x="849" y="61"/>
                    <a:pt x="850" y="55"/>
                    <a:pt x="850" y="50"/>
                  </a:cubicBezTo>
                  <a:cubicBezTo>
                    <a:pt x="841" y="43"/>
                    <a:pt x="830" y="38"/>
                    <a:pt x="820" y="32"/>
                  </a:cubicBezTo>
                  <a:cubicBezTo>
                    <a:pt x="820" y="116"/>
                    <a:pt x="820" y="116"/>
                    <a:pt x="820" y="116"/>
                  </a:cubicBezTo>
                  <a:cubicBezTo>
                    <a:pt x="798" y="116"/>
                    <a:pt x="798" y="116"/>
                    <a:pt x="798" y="116"/>
                  </a:cubicBezTo>
                  <a:cubicBezTo>
                    <a:pt x="798" y="38"/>
                    <a:pt x="798" y="38"/>
                    <a:pt x="798" y="38"/>
                  </a:cubicBezTo>
                  <a:cubicBezTo>
                    <a:pt x="797" y="39"/>
                    <a:pt x="795" y="40"/>
                    <a:pt x="793" y="41"/>
                  </a:cubicBezTo>
                  <a:cubicBezTo>
                    <a:pt x="792" y="42"/>
                    <a:pt x="790" y="43"/>
                    <a:pt x="788" y="43"/>
                  </a:cubicBezTo>
                  <a:cubicBezTo>
                    <a:pt x="786" y="44"/>
                    <a:pt x="784" y="45"/>
                    <a:pt x="782" y="45"/>
                  </a:cubicBezTo>
                  <a:cubicBezTo>
                    <a:pt x="780" y="46"/>
                    <a:pt x="778" y="46"/>
                    <a:pt x="776" y="47"/>
                  </a:cubicBezTo>
                  <a:cubicBezTo>
                    <a:pt x="776" y="28"/>
                    <a:pt x="776" y="28"/>
                    <a:pt x="776" y="28"/>
                  </a:cubicBezTo>
                  <a:cubicBezTo>
                    <a:pt x="782" y="26"/>
                    <a:pt x="788" y="24"/>
                    <a:pt x="793" y="21"/>
                  </a:cubicBezTo>
                  <a:cubicBezTo>
                    <a:pt x="794" y="21"/>
                    <a:pt x="794" y="21"/>
                    <a:pt x="794" y="21"/>
                  </a:cubicBezTo>
                  <a:cubicBezTo>
                    <a:pt x="758" y="7"/>
                    <a:pt x="720" y="0"/>
                    <a:pt x="6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24"/>
            <p:cNvSpPr>
              <a:spLocks/>
            </p:cNvSpPr>
            <p:nvPr userDrawn="1"/>
          </p:nvSpPr>
          <p:spPr bwMode="auto">
            <a:xfrm>
              <a:off x="4708" y="2670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25"/>
            <p:cNvSpPr>
              <a:spLocks/>
            </p:cNvSpPr>
            <p:nvPr userDrawn="1"/>
          </p:nvSpPr>
          <p:spPr bwMode="auto">
            <a:xfrm>
              <a:off x="4543" y="1974"/>
              <a:ext cx="54" cy="140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9"/>
                    <a:pt x="27" y="35"/>
                  </a:cubicBezTo>
                  <a:cubicBezTo>
                    <a:pt x="27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26"/>
            <p:cNvSpPr>
              <a:spLocks/>
            </p:cNvSpPr>
            <p:nvPr userDrawn="1"/>
          </p:nvSpPr>
          <p:spPr bwMode="auto">
            <a:xfrm>
              <a:off x="4708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27"/>
            <p:cNvSpPr>
              <a:spLocks/>
            </p:cNvSpPr>
            <p:nvPr userDrawn="1"/>
          </p:nvSpPr>
          <p:spPr bwMode="auto">
            <a:xfrm>
              <a:off x="3211" y="2670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28"/>
            <p:cNvSpPr>
              <a:spLocks/>
            </p:cNvSpPr>
            <p:nvPr userDrawn="1"/>
          </p:nvSpPr>
          <p:spPr bwMode="auto">
            <a:xfrm>
              <a:off x="4874" y="2670"/>
              <a:ext cx="57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29"/>
            <p:cNvSpPr>
              <a:spLocks/>
            </p:cNvSpPr>
            <p:nvPr userDrawn="1"/>
          </p:nvSpPr>
          <p:spPr bwMode="auto">
            <a:xfrm>
              <a:off x="5041" y="2670"/>
              <a:ext cx="57" cy="135"/>
            </a:xfrm>
            <a:custGeom>
              <a:avLst/>
              <a:gdLst>
                <a:gd name="T0" fmla="*/ 14 w 28"/>
                <a:gd name="T1" fmla="*/ 0 h 67"/>
                <a:gd name="T2" fmla="*/ 0 w 28"/>
                <a:gd name="T3" fmla="*/ 36 h 67"/>
                <a:gd name="T4" fmla="*/ 7 w 28"/>
                <a:gd name="T5" fmla="*/ 67 h 67"/>
                <a:gd name="T6" fmla="*/ 27 w 28"/>
                <a:gd name="T7" fmla="*/ 53 h 67"/>
                <a:gd name="T8" fmla="*/ 28 w 28"/>
                <a:gd name="T9" fmla="*/ 35 h 67"/>
                <a:gd name="T10" fmla="*/ 14 w 28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67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1"/>
                    <a:pt x="2" y="62"/>
                    <a:pt x="7" y="67"/>
                  </a:cubicBezTo>
                  <a:cubicBezTo>
                    <a:pt x="14" y="63"/>
                    <a:pt x="20" y="58"/>
                    <a:pt x="27" y="53"/>
                  </a:cubicBezTo>
                  <a:cubicBezTo>
                    <a:pt x="27" y="48"/>
                    <a:pt x="28" y="42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30"/>
            <p:cNvSpPr>
              <a:spLocks/>
            </p:cNvSpPr>
            <p:nvPr userDrawn="1"/>
          </p:nvSpPr>
          <p:spPr bwMode="auto">
            <a:xfrm>
              <a:off x="3544" y="2670"/>
              <a:ext cx="55" cy="141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8"/>
                    <a:pt x="27" y="35"/>
                  </a:cubicBezTo>
                  <a:cubicBezTo>
                    <a:pt x="27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31"/>
            <p:cNvSpPr>
              <a:spLocks/>
            </p:cNvSpPr>
            <p:nvPr userDrawn="1"/>
          </p:nvSpPr>
          <p:spPr bwMode="auto">
            <a:xfrm>
              <a:off x="5041" y="2322"/>
              <a:ext cx="57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91" name="Group 290"/>
          <p:cNvGrpSpPr/>
          <p:nvPr userDrawn="1"/>
        </p:nvGrpSpPr>
        <p:grpSpPr>
          <a:xfrm>
            <a:off x="8121607" y="911831"/>
            <a:ext cx="3458808" cy="1708055"/>
            <a:chOff x="8284462" y="929983"/>
            <a:chExt cx="3528164" cy="1742058"/>
          </a:xfrm>
        </p:grpSpPr>
        <p:grpSp>
          <p:nvGrpSpPr>
            <p:cNvPr id="214" name="Group 213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210" name="Oval 209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Oval 210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208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Oval 211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3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264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5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6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7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8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9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0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1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2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3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4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5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6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7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8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9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0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1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24" name="Group 223"/>
          <p:cNvGrpSpPr/>
          <p:nvPr userDrawn="1"/>
        </p:nvGrpSpPr>
        <p:grpSpPr>
          <a:xfrm>
            <a:off x="7529738" y="3382479"/>
            <a:ext cx="3616490" cy="2396343"/>
            <a:chOff x="7541904" y="3447414"/>
            <a:chExt cx="3190748" cy="2113939"/>
          </a:xfrm>
        </p:grpSpPr>
        <p:grpSp>
          <p:nvGrpSpPr>
            <p:cNvPr id="190" name="Group 189"/>
            <p:cNvGrpSpPr/>
            <p:nvPr userDrawn="1"/>
          </p:nvGrpSpPr>
          <p:grpSpPr>
            <a:xfrm>
              <a:off x="7964241" y="3447414"/>
              <a:ext cx="2533048" cy="1920235"/>
              <a:chOff x="7315504" y="2119178"/>
              <a:chExt cx="4230285" cy="3206864"/>
            </a:xfrm>
          </p:grpSpPr>
          <p:sp>
            <p:nvSpPr>
              <p:cNvPr id="188" name="Rectangle 187"/>
              <p:cNvSpPr/>
              <p:nvPr userDrawn="1"/>
            </p:nvSpPr>
            <p:spPr bwMode="auto">
              <a:xfrm>
                <a:off x="8881447" y="4503099"/>
                <a:ext cx="1098392" cy="640065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/>
              <p:cNvSpPr/>
              <p:nvPr userDrawn="1"/>
            </p:nvSpPr>
            <p:spPr bwMode="auto">
              <a:xfrm>
                <a:off x="7315504" y="2119178"/>
                <a:ext cx="4230285" cy="2749685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Rectangle 186"/>
              <p:cNvSpPr/>
              <p:nvPr userDrawn="1"/>
            </p:nvSpPr>
            <p:spPr bwMode="auto">
              <a:xfrm>
                <a:off x="7467901" y="2263395"/>
                <a:ext cx="3925489" cy="246124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Rectangle 188"/>
              <p:cNvSpPr/>
              <p:nvPr userDrawn="1"/>
            </p:nvSpPr>
            <p:spPr bwMode="auto">
              <a:xfrm>
                <a:off x="8480135" y="5143165"/>
                <a:ext cx="1901015" cy="182877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6" name="Group 205"/>
            <p:cNvGrpSpPr/>
            <p:nvPr userDrawn="1"/>
          </p:nvGrpSpPr>
          <p:grpSpPr>
            <a:xfrm>
              <a:off x="7541904" y="4598405"/>
              <a:ext cx="1463018" cy="950962"/>
              <a:chOff x="6675438" y="3920988"/>
              <a:chExt cx="1463018" cy="950962"/>
            </a:xfrm>
          </p:grpSpPr>
          <p:grpSp>
            <p:nvGrpSpPr>
              <p:cNvPr id="194" name="Group 193"/>
              <p:cNvGrpSpPr/>
              <p:nvPr userDrawn="1"/>
            </p:nvGrpSpPr>
            <p:grpSpPr>
              <a:xfrm>
                <a:off x="6675438" y="3920988"/>
                <a:ext cx="1463018" cy="950962"/>
                <a:chOff x="6675438" y="3771579"/>
                <a:chExt cx="1692878" cy="1100371"/>
              </a:xfrm>
            </p:grpSpPr>
            <p:sp>
              <p:nvSpPr>
                <p:cNvPr id="191" name="Rectangle 190"/>
                <p:cNvSpPr/>
                <p:nvPr userDrawn="1"/>
              </p:nvSpPr>
              <p:spPr bwMode="auto">
                <a:xfrm>
                  <a:off x="6675438" y="3771579"/>
                  <a:ext cx="1692878" cy="1100371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2" name="Rectangle 191"/>
                <p:cNvSpPr/>
                <p:nvPr userDrawn="1"/>
              </p:nvSpPr>
              <p:spPr bwMode="auto">
                <a:xfrm>
                  <a:off x="6776054" y="3880115"/>
                  <a:ext cx="1491646" cy="84865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03" name="Oval 202"/>
              <p:cNvSpPr/>
              <p:nvPr userDrawn="1"/>
            </p:nvSpPr>
            <p:spPr bwMode="auto">
              <a:xfrm flipH="1">
                <a:off x="7364694" y="4771587"/>
                <a:ext cx="80010" cy="7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7" name="Group 206"/>
            <p:cNvGrpSpPr/>
            <p:nvPr userDrawn="1"/>
          </p:nvGrpSpPr>
          <p:grpSpPr>
            <a:xfrm>
              <a:off x="10126475" y="4483410"/>
              <a:ext cx="606177" cy="1077943"/>
              <a:chOff x="10882616" y="3790920"/>
              <a:chExt cx="606177" cy="1077943"/>
            </a:xfrm>
          </p:grpSpPr>
          <p:grpSp>
            <p:nvGrpSpPr>
              <p:cNvPr id="195" name="Group 194"/>
              <p:cNvGrpSpPr/>
              <p:nvPr userDrawn="1"/>
            </p:nvGrpSpPr>
            <p:grpSpPr>
              <a:xfrm rot="16200000">
                <a:off x="10646733" y="4026803"/>
                <a:ext cx="1077943" cy="606177"/>
                <a:chOff x="6675439" y="3771580"/>
                <a:chExt cx="1428932" cy="1100371"/>
              </a:xfrm>
            </p:grpSpPr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6675439" y="3771580"/>
                  <a:ext cx="1428932" cy="110037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6879984" y="3881735"/>
                  <a:ext cx="1143165" cy="88005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01" name="Rectangle 200"/>
              <p:cNvSpPr/>
              <p:nvPr userDrawn="1"/>
            </p:nvSpPr>
            <p:spPr bwMode="auto">
              <a:xfrm rot="16200000">
                <a:off x="10981112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4" name="Rectangle 203"/>
              <p:cNvSpPr/>
              <p:nvPr userDrawn="1"/>
            </p:nvSpPr>
            <p:spPr bwMode="auto">
              <a:xfrm rot="16200000">
                <a:off x="11151835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Rectangle 204"/>
              <p:cNvSpPr/>
              <p:nvPr userDrawn="1"/>
            </p:nvSpPr>
            <p:spPr bwMode="auto">
              <a:xfrm rot="16200000">
                <a:off x="11322558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6" name="Group 95"/>
          <p:cNvGrpSpPr/>
          <p:nvPr userDrawn="1"/>
        </p:nvGrpSpPr>
        <p:grpSpPr>
          <a:xfrm>
            <a:off x="459103" y="5435107"/>
            <a:ext cx="2139996" cy="454926"/>
            <a:chOff x="2235201" y="5027614"/>
            <a:chExt cx="3160712" cy="671816"/>
          </a:xfrm>
        </p:grpSpPr>
        <p:sp>
          <p:nvSpPr>
            <p:cNvPr id="97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98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99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0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2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3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4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106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09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78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5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3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5105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126438"/>
            <a:ext cx="12192000" cy="7393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423779" y="6372063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4080" y="3877588"/>
            <a:ext cx="9179003" cy="65182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26151" y="2073276"/>
            <a:ext cx="9179004" cy="1804311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05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882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38881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046" y="1186356"/>
            <a:ext cx="1090650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4597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998896" y="477"/>
            <a:ext cx="9172873" cy="6857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851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2189" y="2084172"/>
            <a:ext cx="5563811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6153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45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rgbClr val="5C2D9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rgbClr val="5C2D91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56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 sz="2745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353">
                <a:solidFill>
                  <a:schemeClr val="bg1"/>
                </a:solidFill>
              </a:defRPr>
            </a:lvl2pPr>
            <a:lvl3pPr marL="224097" indent="0">
              <a:buNone/>
              <a:defRPr sz="1961">
                <a:solidFill>
                  <a:schemeClr val="bg1"/>
                </a:solidFill>
              </a:defRPr>
            </a:lvl3pPr>
            <a:lvl4pPr marL="448193" indent="0">
              <a:buNone/>
              <a:defRPr>
                <a:solidFill>
                  <a:schemeClr val="bg1"/>
                </a:solidFill>
              </a:defRPr>
            </a:lvl4pPr>
            <a:lvl5pPr marL="6722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361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4331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/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459103" y="5435107"/>
            <a:ext cx="2139996" cy="454926"/>
            <a:chOff x="2235201" y="5027614"/>
            <a:chExt cx="3160712" cy="671816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50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17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7511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744" y="2882374"/>
            <a:ext cx="4482512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6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Microsoft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148" name="Group 147"/>
          <p:cNvGrpSpPr/>
          <p:nvPr userDrawn="1"/>
        </p:nvGrpSpPr>
        <p:grpSpPr>
          <a:xfrm>
            <a:off x="5666830" y="1908101"/>
            <a:ext cx="6035230" cy="3725313"/>
            <a:chOff x="5780461" y="1946086"/>
            <a:chExt cx="6156249" cy="3799474"/>
          </a:xfrm>
        </p:grpSpPr>
        <p:grpSp>
          <p:nvGrpSpPr>
            <p:cNvPr id="109" name="Group 108"/>
            <p:cNvGrpSpPr/>
            <p:nvPr userDrawn="1"/>
          </p:nvGrpSpPr>
          <p:grpSpPr>
            <a:xfrm>
              <a:off x="7136675" y="1954040"/>
              <a:ext cx="4800035" cy="2372215"/>
              <a:chOff x="7132627" y="479425"/>
              <a:chExt cx="4359825" cy="2154661"/>
            </a:xfrm>
          </p:grpSpPr>
          <p:sp>
            <p:nvSpPr>
              <p:cNvPr id="138" name="Oval 137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Oval 138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140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Freeform 139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0" name="Group 4"/>
            <p:cNvGrpSpPr>
              <a:grpSpLocks noChangeAspect="1"/>
            </p:cNvGrpSpPr>
            <p:nvPr userDrawn="1"/>
          </p:nvGrpSpPr>
          <p:grpSpPr bwMode="auto">
            <a:xfrm>
              <a:off x="7132033" y="1946086"/>
              <a:ext cx="4804677" cy="2376385"/>
              <a:chOff x="2624" y="1565"/>
              <a:chExt cx="2588" cy="1280"/>
            </a:xfrm>
            <a:solidFill>
              <a:schemeClr val="accent4">
                <a:lumMod val="40000"/>
                <a:lumOff val="60000"/>
                <a:alpha val="7000"/>
              </a:schemeClr>
            </a:solidFill>
          </p:grpSpPr>
          <p:sp>
            <p:nvSpPr>
              <p:cNvPr id="111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2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3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4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5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6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7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8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9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0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1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2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3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4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5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6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7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8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9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0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1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2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3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4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5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6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7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84" name="Group 83"/>
            <p:cNvGrpSpPr/>
            <p:nvPr userDrawn="1"/>
          </p:nvGrpSpPr>
          <p:grpSpPr>
            <a:xfrm flipH="1">
              <a:off x="5788889" y="3480454"/>
              <a:ext cx="3694449" cy="1825825"/>
              <a:chOff x="1809992" y="-579711"/>
              <a:chExt cx="3518773" cy="1739005"/>
            </a:xfrm>
          </p:grpSpPr>
          <p:sp>
            <p:nvSpPr>
              <p:cNvPr id="75" name="Oval 74"/>
              <p:cNvSpPr/>
              <p:nvPr userDrawn="1"/>
            </p:nvSpPr>
            <p:spPr bwMode="auto">
              <a:xfrm>
                <a:off x="2149256" y="13946"/>
                <a:ext cx="1145348" cy="1145348"/>
              </a:xfrm>
              <a:prstGeom prst="ellipse">
                <a:avLst/>
              </a:prstGeom>
              <a:solidFill>
                <a:srgbClr val="5C2D91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/>
              <p:cNvSpPr/>
              <p:nvPr userDrawn="1"/>
            </p:nvSpPr>
            <p:spPr bwMode="auto">
              <a:xfrm>
                <a:off x="2803003" y="-579711"/>
                <a:ext cx="1730402" cy="1730401"/>
              </a:xfrm>
              <a:prstGeom prst="ellipse">
                <a:avLst/>
              </a:prstGeom>
              <a:solidFill>
                <a:srgbClr val="412066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/>
              <p:cNvSpPr/>
              <p:nvPr userDrawn="1"/>
            </p:nvSpPr>
            <p:spPr bwMode="auto">
              <a:xfrm>
                <a:off x="3633869" y="-237519"/>
                <a:ext cx="1349901" cy="1349899"/>
              </a:xfrm>
              <a:prstGeom prst="ellipse">
                <a:avLst/>
              </a:prstGeom>
              <a:solidFill>
                <a:srgbClr val="9F70D2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Freeform 76"/>
              <p:cNvSpPr/>
              <p:nvPr userDrawn="1"/>
            </p:nvSpPr>
            <p:spPr bwMode="auto">
              <a:xfrm>
                <a:off x="1809992" y="313400"/>
                <a:ext cx="3518773" cy="845894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rgbClr val="412066">
                  <a:alpha val="8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6" name="Group 4"/>
            <p:cNvGrpSpPr>
              <a:grpSpLocks noChangeAspect="1"/>
            </p:cNvGrpSpPr>
            <p:nvPr userDrawn="1"/>
          </p:nvGrpSpPr>
          <p:grpSpPr bwMode="auto">
            <a:xfrm>
              <a:off x="5780461" y="3477424"/>
              <a:ext cx="3713533" cy="1833432"/>
              <a:chOff x="6082" y="-1248"/>
              <a:chExt cx="2228" cy="1100"/>
            </a:xfrm>
            <a:solidFill>
              <a:srgbClr val="5C2D91">
                <a:alpha val="22000"/>
              </a:srgbClr>
            </a:solidFill>
          </p:grpSpPr>
          <p:sp>
            <p:nvSpPr>
              <p:cNvPr id="88" name="Freeform 5"/>
              <p:cNvSpPr>
                <a:spLocks/>
              </p:cNvSpPr>
              <p:nvPr userDrawn="1"/>
            </p:nvSpPr>
            <p:spPr bwMode="auto">
              <a:xfrm>
                <a:off x="7253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89" name="Freeform 6"/>
              <p:cNvSpPr>
                <a:spLocks/>
              </p:cNvSpPr>
              <p:nvPr userDrawn="1"/>
            </p:nvSpPr>
            <p:spPr bwMode="auto">
              <a:xfrm>
                <a:off x="7697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2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0" name="Freeform 7"/>
              <p:cNvSpPr>
                <a:spLocks/>
              </p:cNvSpPr>
              <p:nvPr userDrawn="1"/>
            </p:nvSpPr>
            <p:spPr bwMode="auto">
              <a:xfrm>
                <a:off x="8141" y="-283"/>
                <a:ext cx="50" cy="113"/>
              </a:xfrm>
              <a:custGeom>
                <a:avLst/>
                <a:gdLst>
                  <a:gd name="T0" fmla="*/ 13 w 25"/>
                  <a:gd name="T1" fmla="*/ 0 h 56"/>
                  <a:gd name="T2" fmla="*/ 0 w 25"/>
                  <a:gd name="T3" fmla="*/ 32 h 56"/>
                  <a:gd name="T4" fmla="*/ 3 w 25"/>
                  <a:gd name="T5" fmla="*/ 56 h 56"/>
                  <a:gd name="T6" fmla="*/ 24 w 25"/>
                  <a:gd name="T7" fmla="*/ 45 h 56"/>
                  <a:gd name="T8" fmla="*/ 25 w 25"/>
                  <a:gd name="T9" fmla="*/ 31 h 56"/>
                  <a:gd name="T10" fmla="*/ 13 w 25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56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43"/>
                      <a:pt x="1" y="51"/>
                      <a:pt x="3" y="56"/>
                    </a:cubicBezTo>
                    <a:cubicBezTo>
                      <a:pt x="11" y="53"/>
                      <a:pt x="17" y="49"/>
                      <a:pt x="24" y="45"/>
                    </a:cubicBezTo>
                    <a:cubicBezTo>
                      <a:pt x="24" y="41"/>
                      <a:pt x="25" y="36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1" name="Freeform 8"/>
              <p:cNvSpPr>
                <a:spLocks/>
              </p:cNvSpPr>
              <p:nvPr userDrawn="1"/>
            </p:nvSpPr>
            <p:spPr bwMode="auto">
              <a:xfrm>
                <a:off x="7105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5" y="0"/>
                      <a:pt x="0" y="10"/>
                      <a:pt x="0" y="32"/>
                    </a:cubicBezTo>
                    <a:cubicBezTo>
                      <a:pt x="0" y="52"/>
                      <a:pt x="5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2" name="Freeform 9"/>
              <p:cNvSpPr>
                <a:spLocks/>
              </p:cNvSpPr>
              <p:nvPr userDrawn="1"/>
            </p:nvSpPr>
            <p:spPr bwMode="auto">
              <a:xfrm>
                <a:off x="7105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5" y="0"/>
                      <a:pt x="0" y="11"/>
                      <a:pt x="0" y="32"/>
                    </a:cubicBezTo>
                    <a:cubicBezTo>
                      <a:pt x="0" y="53"/>
                      <a:pt x="5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3" name="Freeform 10"/>
              <p:cNvSpPr>
                <a:spLocks/>
              </p:cNvSpPr>
              <p:nvPr userDrawn="1"/>
            </p:nvSpPr>
            <p:spPr bwMode="auto">
              <a:xfrm>
                <a:off x="6663" y="-592"/>
                <a:ext cx="48" cy="126"/>
              </a:xfrm>
              <a:custGeom>
                <a:avLst/>
                <a:gdLst>
                  <a:gd name="T0" fmla="*/ 12 w 24"/>
                  <a:gd name="T1" fmla="*/ 0 h 63"/>
                  <a:gd name="T2" fmla="*/ 0 w 24"/>
                  <a:gd name="T3" fmla="*/ 32 h 63"/>
                  <a:gd name="T4" fmla="*/ 12 w 24"/>
                  <a:gd name="T5" fmla="*/ 63 h 63"/>
                  <a:gd name="T6" fmla="*/ 24 w 24"/>
                  <a:gd name="T7" fmla="*/ 31 h 63"/>
                  <a:gd name="T8" fmla="*/ 12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3">
                    <a:moveTo>
                      <a:pt x="12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0" y="63"/>
                      <a:pt x="24" y="52"/>
                      <a:pt x="24" y="31"/>
                    </a:cubicBezTo>
                    <a:cubicBezTo>
                      <a:pt x="24" y="11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4" name="Freeform 11"/>
              <p:cNvSpPr>
                <a:spLocks/>
              </p:cNvSpPr>
              <p:nvPr userDrawn="1"/>
            </p:nvSpPr>
            <p:spPr bwMode="auto">
              <a:xfrm>
                <a:off x="6663" y="-900"/>
                <a:ext cx="48" cy="125"/>
              </a:xfrm>
              <a:custGeom>
                <a:avLst/>
                <a:gdLst>
                  <a:gd name="T0" fmla="*/ 12 w 24"/>
                  <a:gd name="T1" fmla="*/ 0 h 62"/>
                  <a:gd name="T2" fmla="*/ 0 w 24"/>
                  <a:gd name="T3" fmla="*/ 32 h 62"/>
                  <a:gd name="T4" fmla="*/ 12 w 24"/>
                  <a:gd name="T5" fmla="*/ 62 h 62"/>
                  <a:gd name="T6" fmla="*/ 24 w 24"/>
                  <a:gd name="T7" fmla="*/ 31 h 62"/>
                  <a:gd name="T8" fmla="*/ 12 w 24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12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0" y="62"/>
                      <a:pt x="24" y="52"/>
                      <a:pt x="24" y="31"/>
                    </a:cubicBezTo>
                    <a:cubicBezTo>
                      <a:pt x="24" y="10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5" name="Freeform 12"/>
              <p:cNvSpPr>
                <a:spLocks/>
              </p:cNvSpPr>
              <p:nvPr userDrawn="1"/>
            </p:nvSpPr>
            <p:spPr bwMode="auto">
              <a:xfrm>
                <a:off x="6514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2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6" name="Freeform 13"/>
              <p:cNvSpPr>
                <a:spLocks/>
              </p:cNvSpPr>
              <p:nvPr userDrawn="1"/>
            </p:nvSpPr>
            <p:spPr bwMode="auto">
              <a:xfrm>
                <a:off x="7402" y="-592"/>
                <a:ext cx="48" cy="126"/>
              </a:xfrm>
              <a:custGeom>
                <a:avLst/>
                <a:gdLst>
                  <a:gd name="T0" fmla="*/ 12 w 24"/>
                  <a:gd name="T1" fmla="*/ 0 h 63"/>
                  <a:gd name="T2" fmla="*/ 0 w 24"/>
                  <a:gd name="T3" fmla="*/ 32 h 63"/>
                  <a:gd name="T4" fmla="*/ 12 w 24"/>
                  <a:gd name="T5" fmla="*/ 63 h 63"/>
                  <a:gd name="T6" fmla="*/ 24 w 24"/>
                  <a:gd name="T7" fmla="*/ 31 h 63"/>
                  <a:gd name="T8" fmla="*/ 12 w 24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3">
                    <a:moveTo>
                      <a:pt x="12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0" y="63"/>
                      <a:pt x="24" y="52"/>
                      <a:pt x="24" y="31"/>
                    </a:cubicBezTo>
                    <a:cubicBezTo>
                      <a:pt x="24" y="11"/>
                      <a:pt x="20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7" name="Freeform 14"/>
              <p:cNvSpPr>
                <a:spLocks/>
              </p:cNvSpPr>
              <p:nvPr userDrawn="1"/>
            </p:nvSpPr>
            <p:spPr bwMode="auto">
              <a:xfrm>
                <a:off x="7697" y="-872"/>
                <a:ext cx="50" cy="97"/>
              </a:xfrm>
              <a:custGeom>
                <a:avLst/>
                <a:gdLst>
                  <a:gd name="T0" fmla="*/ 17 w 25"/>
                  <a:gd name="T1" fmla="*/ 0 h 48"/>
                  <a:gd name="T2" fmla="*/ 1 w 25"/>
                  <a:gd name="T3" fmla="*/ 1 h 48"/>
                  <a:gd name="T4" fmla="*/ 0 w 25"/>
                  <a:gd name="T5" fmla="*/ 18 h 48"/>
                  <a:gd name="T6" fmla="*/ 12 w 25"/>
                  <a:gd name="T7" fmla="*/ 48 h 48"/>
                  <a:gd name="T8" fmla="*/ 25 w 25"/>
                  <a:gd name="T9" fmla="*/ 17 h 48"/>
                  <a:gd name="T10" fmla="*/ 23 w 25"/>
                  <a:gd name="T11" fmla="*/ 0 h 48"/>
                  <a:gd name="T12" fmla="*/ 17 w 2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48">
                    <a:moveTo>
                      <a:pt x="17" y="0"/>
                    </a:moveTo>
                    <a:cubicBezTo>
                      <a:pt x="12" y="0"/>
                      <a:pt x="7" y="0"/>
                      <a:pt x="1" y="1"/>
                    </a:cubicBezTo>
                    <a:cubicBezTo>
                      <a:pt x="0" y="5"/>
                      <a:pt x="0" y="11"/>
                      <a:pt x="0" y="18"/>
                    </a:cubicBezTo>
                    <a:cubicBezTo>
                      <a:pt x="0" y="38"/>
                      <a:pt x="4" y="48"/>
                      <a:pt x="12" y="48"/>
                    </a:cubicBezTo>
                    <a:cubicBezTo>
                      <a:pt x="21" y="48"/>
                      <a:pt x="25" y="38"/>
                      <a:pt x="25" y="17"/>
                    </a:cubicBezTo>
                    <a:cubicBezTo>
                      <a:pt x="25" y="10"/>
                      <a:pt x="24" y="5"/>
                      <a:pt x="23" y="0"/>
                    </a:cubicBezTo>
                    <a:cubicBezTo>
                      <a:pt x="21" y="0"/>
                      <a:pt x="19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8" name="Freeform 15"/>
              <p:cNvSpPr>
                <a:spLocks/>
              </p:cNvSpPr>
              <p:nvPr userDrawn="1"/>
            </p:nvSpPr>
            <p:spPr bwMode="auto">
              <a:xfrm>
                <a:off x="7402" y="-1176"/>
                <a:ext cx="48" cy="91"/>
              </a:xfrm>
              <a:custGeom>
                <a:avLst/>
                <a:gdLst>
                  <a:gd name="T0" fmla="*/ 1 w 24"/>
                  <a:gd name="T1" fmla="*/ 0 h 45"/>
                  <a:gd name="T2" fmla="*/ 0 w 24"/>
                  <a:gd name="T3" fmla="*/ 15 h 45"/>
                  <a:gd name="T4" fmla="*/ 12 w 24"/>
                  <a:gd name="T5" fmla="*/ 45 h 45"/>
                  <a:gd name="T6" fmla="*/ 24 w 24"/>
                  <a:gd name="T7" fmla="*/ 15 h 45"/>
                  <a:gd name="T8" fmla="*/ 1 w 2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5">
                    <a:moveTo>
                      <a:pt x="1" y="0"/>
                    </a:moveTo>
                    <a:cubicBezTo>
                      <a:pt x="0" y="4"/>
                      <a:pt x="0" y="9"/>
                      <a:pt x="0" y="15"/>
                    </a:cubicBezTo>
                    <a:cubicBezTo>
                      <a:pt x="0" y="35"/>
                      <a:pt x="4" y="45"/>
                      <a:pt x="12" y="45"/>
                    </a:cubicBezTo>
                    <a:cubicBezTo>
                      <a:pt x="20" y="45"/>
                      <a:pt x="24" y="35"/>
                      <a:pt x="24" y="15"/>
                    </a:cubicBezTo>
                    <a:cubicBezTo>
                      <a:pt x="17" y="9"/>
                      <a:pt x="9" y="4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9" name="Freeform 16"/>
              <p:cNvSpPr>
                <a:spLocks/>
              </p:cNvSpPr>
              <p:nvPr userDrawn="1"/>
            </p:nvSpPr>
            <p:spPr bwMode="auto">
              <a:xfrm>
                <a:off x="8141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2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2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0" name="Freeform 17"/>
              <p:cNvSpPr>
                <a:spLocks/>
              </p:cNvSpPr>
              <p:nvPr userDrawn="1"/>
            </p:nvSpPr>
            <p:spPr bwMode="auto">
              <a:xfrm>
                <a:off x="6809" y="-90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1" name="Freeform 18"/>
              <p:cNvSpPr>
                <a:spLocks/>
              </p:cNvSpPr>
              <p:nvPr userDrawn="1"/>
            </p:nvSpPr>
            <p:spPr bwMode="auto">
              <a:xfrm>
                <a:off x="6809" y="-283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0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2" name="Freeform 19"/>
              <p:cNvSpPr>
                <a:spLocks noEditPoints="1"/>
              </p:cNvSpPr>
              <p:nvPr userDrawn="1"/>
            </p:nvSpPr>
            <p:spPr bwMode="auto">
              <a:xfrm>
                <a:off x="6082" y="-1248"/>
                <a:ext cx="2228" cy="1100"/>
              </a:xfrm>
              <a:custGeom>
                <a:avLst/>
                <a:gdLst>
                  <a:gd name="T0" fmla="*/ 227 w 1109"/>
                  <a:gd name="T1" fmla="*/ 404 h 547"/>
                  <a:gd name="T2" fmla="*/ 300 w 1109"/>
                  <a:gd name="T3" fmla="*/ 404 h 547"/>
                  <a:gd name="T4" fmla="*/ 521 w 1109"/>
                  <a:gd name="T5" fmla="*/ 404 h 547"/>
                  <a:gd name="T6" fmla="*/ 595 w 1109"/>
                  <a:gd name="T7" fmla="*/ 404 h 547"/>
                  <a:gd name="T8" fmla="*/ 669 w 1109"/>
                  <a:gd name="T9" fmla="*/ 404 h 547"/>
                  <a:gd name="T10" fmla="*/ 742 w 1109"/>
                  <a:gd name="T11" fmla="*/ 404 h 547"/>
                  <a:gd name="T12" fmla="*/ 1037 w 1109"/>
                  <a:gd name="T13" fmla="*/ 404 h 547"/>
                  <a:gd name="T14" fmla="*/ 76 w 1109"/>
                  <a:gd name="T15" fmla="*/ 402 h 547"/>
                  <a:gd name="T16" fmla="*/ 130 w 1109"/>
                  <a:gd name="T17" fmla="*/ 324 h 547"/>
                  <a:gd name="T18" fmla="*/ 145 w 1109"/>
                  <a:gd name="T19" fmla="*/ 336 h 547"/>
                  <a:gd name="T20" fmla="*/ 378 w 1109"/>
                  <a:gd name="T21" fmla="*/ 311 h 547"/>
                  <a:gd name="T22" fmla="*/ 356 w 1109"/>
                  <a:gd name="T23" fmla="*/ 340 h 547"/>
                  <a:gd name="T24" fmla="*/ 463 w 1109"/>
                  <a:gd name="T25" fmla="*/ 402 h 547"/>
                  <a:gd name="T26" fmla="*/ 793 w 1109"/>
                  <a:gd name="T27" fmla="*/ 341 h 547"/>
                  <a:gd name="T28" fmla="*/ 812 w 1109"/>
                  <a:gd name="T29" fmla="*/ 333 h 547"/>
                  <a:gd name="T30" fmla="*/ 881 w 1109"/>
                  <a:gd name="T31" fmla="*/ 318 h 547"/>
                  <a:gd name="T32" fmla="*/ 877 w 1109"/>
                  <a:gd name="T33" fmla="*/ 338 h 547"/>
                  <a:gd name="T34" fmla="*/ 979 w 1109"/>
                  <a:gd name="T35" fmla="*/ 311 h 547"/>
                  <a:gd name="T36" fmla="*/ 940 w 1109"/>
                  <a:gd name="T37" fmla="*/ 341 h 547"/>
                  <a:gd name="T38" fmla="*/ 300 w 1109"/>
                  <a:gd name="T39" fmla="*/ 250 h 547"/>
                  <a:gd name="T40" fmla="*/ 374 w 1109"/>
                  <a:gd name="T41" fmla="*/ 250 h 547"/>
                  <a:gd name="T42" fmla="*/ 223 w 1109"/>
                  <a:gd name="T43" fmla="*/ 249 h 547"/>
                  <a:gd name="T44" fmla="*/ 425 w 1109"/>
                  <a:gd name="T45" fmla="*/ 170 h 547"/>
                  <a:gd name="T46" fmla="*/ 440 w 1109"/>
                  <a:gd name="T47" fmla="*/ 182 h 547"/>
                  <a:gd name="T48" fmla="*/ 525 w 1109"/>
                  <a:gd name="T49" fmla="*/ 157 h 547"/>
                  <a:gd name="T50" fmla="*/ 504 w 1109"/>
                  <a:gd name="T51" fmla="*/ 186 h 547"/>
                  <a:gd name="T52" fmla="*/ 611 w 1109"/>
                  <a:gd name="T53" fmla="*/ 249 h 547"/>
                  <a:gd name="T54" fmla="*/ 646 w 1109"/>
                  <a:gd name="T55" fmla="*/ 187 h 547"/>
                  <a:gd name="T56" fmla="*/ 665 w 1109"/>
                  <a:gd name="T57" fmla="*/ 179 h 547"/>
                  <a:gd name="T58" fmla="*/ 734 w 1109"/>
                  <a:gd name="T59" fmla="*/ 165 h 547"/>
                  <a:gd name="T60" fmla="*/ 730 w 1109"/>
                  <a:gd name="T61" fmla="*/ 184 h 547"/>
                  <a:gd name="T62" fmla="*/ 537 w 1109"/>
                  <a:gd name="T63" fmla="*/ 3 h 547"/>
                  <a:gd name="T64" fmla="*/ 498 w 1109"/>
                  <a:gd name="T65" fmla="*/ 33 h 547"/>
                  <a:gd name="T66" fmla="*/ 422 w 1109"/>
                  <a:gd name="T67" fmla="*/ 20 h 547"/>
                  <a:gd name="T68" fmla="*/ 278 w 1109"/>
                  <a:gd name="T69" fmla="*/ 112 h 547"/>
                  <a:gd name="T70" fmla="*/ 106 w 1109"/>
                  <a:gd name="T71" fmla="*/ 284 h 547"/>
                  <a:gd name="T72" fmla="*/ 39 w 1109"/>
                  <a:gd name="T73" fmla="*/ 508 h 547"/>
                  <a:gd name="T74" fmla="*/ 57 w 1109"/>
                  <a:gd name="T75" fmla="*/ 478 h 547"/>
                  <a:gd name="T76" fmla="*/ 140 w 1109"/>
                  <a:gd name="T77" fmla="*/ 547 h 547"/>
                  <a:gd name="T78" fmla="*/ 130 w 1109"/>
                  <a:gd name="T79" fmla="*/ 478 h 547"/>
                  <a:gd name="T80" fmla="*/ 219 w 1109"/>
                  <a:gd name="T81" fmla="*/ 489 h 547"/>
                  <a:gd name="T82" fmla="*/ 243 w 1109"/>
                  <a:gd name="T83" fmla="*/ 464 h 547"/>
                  <a:gd name="T84" fmla="*/ 277 w 1109"/>
                  <a:gd name="T85" fmla="*/ 494 h 547"/>
                  <a:gd name="T86" fmla="*/ 342 w 1109"/>
                  <a:gd name="T87" fmla="*/ 512 h 547"/>
                  <a:gd name="T88" fmla="*/ 444 w 1109"/>
                  <a:gd name="T89" fmla="*/ 486 h 547"/>
                  <a:gd name="T90" fmla="*/ 451 w 1109"/>
                  <a:gd name="T91" fmla="*/ 464 h 547"/>
                  <a:gd name="T92" fmla="*/ 554 w 1109"/>
                  <a:gd name="T93" fmla="*/ 510 h 547"/>
                  <a:gd name="T94" fmla="*/ 577 w 1109"/>
                  <a:gd name="T95" fmla="*/ 493 h 547"/>
                  <a:gd name="T96" fmla="*/ 665 w 1109"/>
                  <a:gd name="T97" fmla="*/ 547 h 547"/>
                  <a:gd name="T98" fmla="*/ 660 w 1109"/>
                  <a:gd name="T99" fmla="*/ 472 h 547"/>
                  <a:gd name="T100" fmla="*/ 730 w 1109"/>
                  <a:gd name="T101" fmla="*/ 491 h 547"/>
                  <a:gd name="T102" fmla="*/ 758 w 1109"/>
                  <a:gd name="T103" fmla="*/ 547 h 547"/>
                  <a:gd name="T104" fmla="*/ 839 w 1109"/>
                  <a:gd name="T105" fmla="*/ 547 h 547"/>
                  <a:gd name="T106" fmla="*/ 866 w 1109"/>
                  <a:gd name="T107" fmla="*/ 478 h 547"/>
                  <a:gd name="T108" fmla="*/ 955 w 1109"/>
                  <a:gd name="T109" fmla="*/ 489 h 547"/>
                  <a:gd name="T110" fmla="*/ 979 w 1109"/>
                  <a:gd name="T111" fmla="*/ 464 h 547"/>
                  <a:gd name="T112" fmla="*/ 1079 w 1109"/>
                  <a:gd name="T113" fmla="*/ 497 h 547"/>
                  <a:gd name="T114" fmla="*/ 1002 w 1109"/>
                  <a:gd name="T115" fmla="*/ 284 h 547"/>
                  <a:gd name="T116" fmla="*/ 859 w 1109"/>
                  <a:gd name="T117" fmla="*/ 191 h 547"/>
                  <a:gd name="T118" fmla="*/ 782 w 1109"/>
                  <a:gd name="T119" fmla="*/ 191 h 547"/>
                  <a:gd name="T120" fmla="*/ 637 w 1109"/>
                  <a:gd name="T121" fmla="*/ 52 h 547"/>
                  <a:gd name="T122" fmla="*/ 572 w 1109"/>
                  <a:gd name="T123" fmla="*/ 16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09" h="547">
                    <a:moveTo>
                      <a:pt x="227" y="404"/>
                    </a:moveTo>
                    <a:cubicBezTo>
                      <a:pt x="206" y="404"/>
                      <a:pt x="195" y="389"/>
                      <a:pt x="195" y="359"/>
                    </a:cubicBezTo>
                    <a:cubicBezTo>
                      <a:pt x="195" y="343"/>
                      <a:pt x="198" y="331"/>
                      <a:pt x="204" y="323"/>
                    </a:cubicBezTo>
                    <a:cubicBezTo>
                      <a:pt x="209" y="315"/>
                      <a:pt x="218" y="311"/>
                      <a:pt x="229" y="311"/>
                    </a:cubicBezTo>
                    <a:cubicBezTo>
                      <a:pt x="249" y="311"/>
                      <a:pt x="260" y="326"/>
                      <a:pt x="260" y="357"/>
                    </a:cubicBezTo>
                    <a:cubicBezTo>
                      <a:pt x="260" y="372"/>
                      <a:pt x="257" y="384"/>
                      <a:pt x="251" y="392"/>
                    </a:cubicBezTo>
                    <a:cubicBezTo>
                      <a:pt x="246" y="400"/>
                      <a:pt x="237" y="404"/>
                      <a:pt x="227" y="404"/>
                    </a:cubicBezTo>
                    <a:moveTo>
                      <a:pt x="300" y="404"/>
                    </a:moveTo>
                    <a:cubicBezTo>
                      <a:pt x="279" y="404"/>
                      <a:pt x="268" y="389"/>
                      <a:pt x="268" y="359"/>
                    </a:cubicBezTo>
                    <a:cubicBezTo>
                      <a:pt x="268" y="343"/>
                      <a:pt x="271" y="331"/>
                      <a:pt x="277" y="323"/>
                    </a:cubicBezTo>
                    <a:cubicBezTo>
                      <a:pt x="283" y="315"/>
                      <a:pt x="291" y="311"/>
                      <a:pt x="302" y="311"/>
                    </a:cubicBezTo>
                    <a:cubicBezTo>
                      <a:pt x="323" y="311"/>
                      <a:pt x="333" y="326"/>
                      <a:pt x="333" y="357"/>
                    </a:cubicBezTo>
                    <a:cubicBezTo>
                      <a:pt x="333" y="372"/>
                      <a:pt x="331" y="384"/>
                      <a:pt x="325" y="392"/>
                    </a:cubicBezTo>
                    <a:cubicBezTo>
                      <a:pt x="319" y="400"/>
                      <a:pt x="311" y="404"/>
                      <a:pt x="300" y="404"/>
                    </a:cubicBezTo>
                    <a:moveTo>
                      <a:pt x="521" y="404"/>
                    </a:moveTo>
                    <a:cubicBezTo>
                      <a:pt x="500" y="404"/>
                      <a:pt x="489" y="389"/>
                      <a:pt x="489" y="359"/>
                    </a:cubicBezTo>
                    <a:cubicBezTo>
                      <a:pt x="489" y="343"/>
                      <a:pt x="492" y="331"/>
                      <a:pt x="498" y="323"/>
                    </a:cubicBezTo>
                    <a:cubicBezTo>
                      <a:pt x="504" y="315"/>
                      <a:pt x="512" y="311"/>
                      <a:pt x="523" y="311"/>
                    </a:cubicBezTo>
                    <a:cubicBezTo>
                      <a:pt x="544" y="311"/>
                      <a:pt x="554" y="326"/>
                      <a:pt x="554" y="357"/>
                    </a:cubicBezTo>
                    <a:cubicBezTo>
                      <a:pt x="554" y="372"/>
                      <a:pt x="552" y="384"/>
                      <a:pt x="546" y="392"/>
                    </a:cubicBezTo>
                    <a:cubicBezTo>
                      <a:pt x="540" y="400"/>
                      <a:pt x="532" y="404"/>
                      <a:pt x="521" y="404"/>
                    </a:cubicBezTo>
                    <a:moveTo>
                      <a:pt x="595" y="404"/>
                    </a:moveTo>
                    <a:cubicBezTo>
                      <a:pt x="574" y="404"/>
                      <a:pt x="563" y="389"/>
                      <a:pt x="563" y="359"/>
                    </a:cubicBezTo>
                    <a:cubicBezTo>
                      <a:pt x="563" y="343"/>
                      <a:pt x="566" y="331"/>
                      <a:pt x="572" y="323"/>
                    </a:cubicBezTo>
                    <a:cubicBezTo>
                      <a:pt x="577" y="315"/>
                      <a:pt x="586" y="311"/>
                      <a:pt x="597" y="311"/>
                    </a:cubicBezTo>
                    <a:cubicBezTo>
                      <a:pt x="618" y="311"/>
                      <a:pt x="628" y="326"/>
                      <a:pt x="628" y="357"/>
                    </a:cubicBezTo>
                    <a:cubicBezTo>
                      <a:pt x="628" y="372"/>
                      <a:pt x="625" y="384"/>
                      <a:pt x="619" y="392"/>
                    </a:cubicBezTo>
                    <a:cubicBezTo>
                      <a:pt x="614" y="400"/>
                      <a:pt x="606" y="404"/>
                      <a:pt x="595" y="404"/>
                    </a:cubicBezTo>
                    <a:moveTo>
                      <a:pt x="669" y="404"/>
                    </a:moveTo>
                    <a:cubicBezTo>
                      <a:pt x="647" y="404"/>
                      <a:pt x="637" y="389"/>
                      <a:pt x="637" y="359"/>
                    </a:cubicBezTo>
                    <a:cubicBezTo>
                      <a:pt x="637" y="343"/>
                      <a:pt x="639" y="331"/>
                      <a:pt x="645" y="323"/>
                    </a:cubicBezTo>
                    <a:cubicBezTo>
                      <a:pt x="651" y="315"/>
                      <a:pt x="659" y="311"/>
                      <a:pt x="670" y="311"/>
                    </a:cubicBezTo>
                    <a:cubicBezTo>
                      <a:pt x="691" y="311"/>
                      <a:pt x="702" y="326"/>
                      <a:pt x="702" y="357"/>
                    </a:cubicBezTo>
                    <a:cubicBezTo>
                      <a:pt x="702" y="372"/>
                      <a:pt x="699" y="384"/>
                      <a:pt x="693" y="392"/>
                    </a:cubicBezTo>
                    <a:cubicBezTo>
                      <a:pt x="687" y="400"/>
                      <a:pt x="679" y="404"/>
                      <a:pt x="669" y="404"/>
                    </a:cubicBezTo>
                    <a:moveTo>
                      <a:pt x="742" y="404"/>
                    </a:moveTo>
                    <a:cubicBezTo>
                      <a:pt x="721" y="404"/>
                      <a:pt x="710" y="389"/>
                      <a:pt x="710" y="359"/>
                    </a:cubicBezTo>
                    <a:cubicBezTo>
                      <a:pt x="710" y="343"/>
                      <a:pt x="713" y="331"/>
                      <a:pt x="719" y="323"/>
                    </a:cubicBezTo>
                    <a:cubicBezTo>
                      <a:pt x="725" y="315"/>
                      <a:pt x="733" y="311"/>
                      <a:pt x="744" y="311"/>
                    </a:cubicBezTo>
                    <a:cubicBezTo>
                      <a:pt x="765" y="311"/>
                      <a:pt x="775" y="326"/>
                      <a:pt x="775" y="357"/>
                    </a:cubicBezTo>
                    <a:cubicBezTo>
                      <a:pt x="775" y="372"/>
                      <a:pt x="772" y="384"/>
                      <a:pt x="767" y="392"/>
                    </a:cubicBezTo>
                    <a:cubicBezTo>
                      <a:pt x="761" y="400"/>
                      <a:pt x="753" y="404"/>
                      <a:pt x="742" y="404"/>
                    </a:cubicBezTo>
                    <a:moveTo>
                      <a:pt x="1037" y="404"/>
                    </a:moveTo>
                    <a:cubicBezTo>
                      <a:pt x="1015" y="404"/>
                      <a:pt x="1005" y="389"/>
                      <a:pt x="1005" y="359"/>
                    </a:cubicBezTo>
                    <a:cubicBezTo>
                      <a:pt x="1005" y="343"/>
                      <a:pt x="1008" y="331"/>
                      <a:pt x="1013" y="323"/>
                    </a:cubicBezTo>
                    <a:cubicBezTo>
                      <a:pt x="1019" y="315"/>
                      <a:pt x="1028" y="311"/>
                      <a:pt x="1038" y="311"/>
                    </a:cubicBezTo>
                    <a:cubicBezTo>
                      <a:pt x="1059" y="311"/>
                      <a:pt x="1070" y="326"/>
                      <a:pt x="1070" y="357"/>
                    </a:cubicBezTo>
                    <a:cubicBezTo>
                      <a:pt x="1070" y="372"/>
                      <a:pt x="1067" y="384"/>
                      <a:pt x="1061" y="392"/>
                    </a:cubicBezTo>
                    <a:cubicBezTo>
                      <a:pt x="1056" y="400"/>
                      <a:pt x="1047" y="404"/>
                      <a:pt x="1037" y="404"/>
                    </a:cubicBezTo>
                    <a:moveTo>
                      <a:pt x="57" y="341"/>
                    </a:moveTo>
                    <a:cubicBezTo>
                      <a:pt x="57" y="324"/>
                      <a:pt x="57" y="324"/>
                      <a:pt x="57" y="324"/>
                    </a:cubicBezTo>
                    <a:cubicBezTo>
                      <a:pt x="62" y="323"/>
                      <a:pt x="66" y="321"/>
                      <a:pt x="71" y="318"/>
                    </a:cubicBezTo>
                    <a:cubicBezTo>
                      <a:pt x="76" y="316"/>
                      <a:pt x="80" y="313"/>
                      <a:pt x="83" y="311"/>
                    </a:cubicBezTo>
                    <a:cubicBezTo>
                      <a:pt x="95" y="311"/>
                      <a:pt x="95" y="311"/>
                      <a:pt x="95" y="311"/>
                    </a:cubicBezTo>
                    <a:cubicBezTo>
                      <a:pt x="95" y="402"/>
                      <a:pt x="95" y="402"/>
                      <a:pt x="95" y="402"/>
                    </a:cubicBezTo>
                    <a:cubicBezTo>
                      <a:pt x="76" y="402"/>
                      <a:pt x="76" y="402"/>
                      <a:pt x="76" y="402"/>
                    </a:cubicBezTo>
                    <a:cubicBezTo>
                      <a:pt x="76" y="333"/>
                      <a:pt x="76" y="333"/>
                      <a:pt x="76" y="333"/>
                    </a:cubicBezTo>
                    <a:cubicBezTo>
                      <a:pt x="75" y="334"/>
                      <a:pt x="73" y="335"/>
                      <a:pt x="72" y="336"/>
                    </a:cubicBezTo>
                    <a:cubicBezTo>
                      <a:pt x="70" y="336"/>
                      <a:pt x="69" y="337"/>
                      <a:pt x="67" y="338"/>
                    </a:cubicBezTo>
                    <a:cubicBezTo>
                      <a:pt x="65" y="339"/>
                      <a:pt x="64" y="339"/>
                      <a:pt x="62" y="340"/>
                    </a:cubicBezTo>
                    <a:cubicBezTo>
                      <a:pt x="60" y="340"/>
                      <a:pt x="58" y="340"/>
                      <a:pt x="57" y="341"/>
                    </a:cubicBezTo>
                    <a:moveTo>
                      <a:pt x="130" y="341"/>
                    </a:moveTo>
                    <a:cubicBezTo>
                      <a:pt x="130" y="324"/>
                      <a:pt x="130" y="324"/>
                      <a:pt x="130" y="324"/>
                    </a:cubicBezTo>
                    <a:cubicBezTo>
                      <a:pt x="135" y="323"/>
                      <a:pt x="140" y="321"/>
                      <a:pt x="145" y="318"/>
                    </a:cubicBezTo>
                    <a:cubicBezTo>
                      <a:pt x="149" y="316"/>
                      <a:pt x="153" y="313"/>
                      <a:pt x="157" y="311"/>
                    </a:cubicBezTo>
                    <a:cubicBezTo>
                      <a:pt x="169" y="311"/>
                      <a:pt x="169" y="311"/>
                      <a:pt x="169" y="311"/>
                    </a:cubicBezTo>
                    <a:cubicBezTo>
                      <a:pt x="169" y="402"/>
                      <a:pt x="169" y="402"/>
                      <a:pt x="169" y="402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333"/>
                      <a:pt x="149" y="333"/>
                      <a:pt x="149" y="333"/>
                    </a:cubicBezTo>
                    <a:cubicBezTo>
                      <a:pt x="148" y="334"/>
                      <a:pt x="147" y="335"/>
                      <a:pt x="145" y="336"/>
                    </a:cubicBezTo>
                    <a:cubicBezTo>
                      <a:pt x="144" y="336"/>
                      <a:pt x="142" y="337"/>
                      <a:pt x="141" y="338"/>
                    </a:cubicBezTo>
                    <a:cubicBezTo>
                      <a:pt x="139" y="339"/>
                      <a:pt x="137" y="339"/>
                      <a:pt x="135" y="340"/>
                    </a:cubicBezTo>
                    <a:cubicBezTo>
                      <a:pt x="134" y="340"/>
                      <a:pt x="132" y="340"/>
                      <a:pt x="130" y="341"/>
                    </a:cubicBezTo>
                    <a:moveTo>
                      <a:pt x="351" y="341"/>
                    </a:moveTo>
                    <a:cubicBezTo>
                      <a:pt x="351" y="324"/>
                      <a:pt x="351" y="324"/>
                      <a:pt x="351" y="324"/>
                    </a:cubicBezTo>
                    <a:cubicBezTo>
                      <a:pt x="356" y="323"/>
                      <a:pt x="361" y="321"/>
                      <a:pt x="366" y="318"/>
                    </a:cubicBezTo>
                    <a:cubicBezTo>
                      <a:pt x="370" y="316"/>
                      <a:pt x="374" y="313"/>
                      <a:pt x="378" y="311"/>
                    </a:cubicBezTo>
                    <a:cubicBezTo>
                      <a:pt x="390" y="311"/>
                      <a:pt x="390" y="311"/>
                      <a:pt x="390" y="311"/>
                    </a:cubicBezTo>
                    <a:cubicBezTo>
                      <a:pt x="390" y="402"/>
                      <a:pt x="390" y="402"/>
                      <a:pt x="390" y="402"/>
                    </a:cubicBezTo>
                    <a:cubicBezTo>
                      <a:pt x="370" y="402"/>
                      <a:pt x="370" y="402"/>
                      <a:pt x="370" y="402"/>
                    </a:cubicBezTo>
                    <a:cubicBezTo>
                      <a:pt x="370" y="333"/>
                      <a:pt x="370" y="333"/>
                      <a:pt x="370" y="333"/>
                    </a:cubicBezTo>
                    <a:cubicBezTo>
                      <a:pt x="369" y="334"/>
                      <a:pt x="368" y="335"/>
                      <a:pt x="366" y="336"/>
                    </a:cubicBezTo>
                    <a:cubicBezTo>
                      <a:pt x="365" y="336"/>
                      <a:pt x="363" y="337"/>
                      <a:pt x="362" y="338"/>
                    </a:cubicBezTo>
                    <a:cubicBezTo>
                      <a:pt x="360" y="339"/>
                      <a:pt x="358" y="339"/>
                      <a:pt x="356" y="340"/>
                    </a:cubicBezTo>
                    <a:cubicBezTo>
                      <a:pt x="355" y="340"/>
                      <a:pt x="353" y="340"/>
                      <a:pt x="351" y="341"/>
                    </a:cubicBezTo>
                    <a:moveTo>
                      <a:pt x="425" y="341"/>
                    </a:moveTo>
                    <a:cubicBezTo>
                      <a:pt x="425" y="324"/>
                      <a:pt x="425" y="324"/>
                      <a:pt x="425" y="324"/>
                    </a:cubicBezTo>
                    <a:cubicBezTo>
                      <a:pt x="430" y="323"/>
                      <a:pt x="435" y="321"/>
                      <a:pt x="439" y="318"/>
                    </a:cubicBezTo>
                    <a:cubicBezTo>
                      <a:pt x="444" y="316"/>
                      <a:pt x="448" y="313"/>
                      <a:pt x="451" y="311"/>
                    </a:cubicBezTo>
                    <a:cubicBezTo>
                      <a:pt x="463" y="311"/>
                      <a:pt x="463" y="311"/>
                      <a:pt x="463" y="311"/>
                    </a:cubicBezTo>
                    <a:cubicBezTo>
                      <a:pt x="463" y="402"/>
                      <a:pt x="463" y="402"/>
                      <a:pt x="463" y="402"/>
                    </a:cubicBezTo>
                    <a:cubicBezTo>
                      <a:pt x="444" y="402"/>
                      <a:pt x="444" y="402"/>
                      <a:pt x="444" y="402"/>
                    </a:cubicBezTo>
                    <a:cubicBezTo>
                      <a:pt x="444" y="333"/>
                      <a:pt x="444" y="333"/>
                      <a:pt x="444" y="333"/>
                    </a:cubicBezTo>
                    <a:cubicBezTo>
                      <a:pt x="443" y="334"/>
                      <a:pt x="441" y="335"/>
                      <a:pt x="440" y="336"/>
                    </a:cubicBezTo>
                    <a:cubicBezTo>
                      <a:pt x="438" y="336"/>
                      <a:pt x="437" y="337"/>
                      <a:pt x="435" y="338"/>
                    </a:cubicBezTo>
                    <a:cubicBezTo>
                      <a:pt x="433" y="339"/>
                      <a:pt x="432" y="339"/>
                      <a:pt x="430" y="340"/>
                    </a:cubicBezTo>
                    <a:cubicBezTo>
                      <a:pt x="428" y="340"/>
                      <a:pt x="426" y="340"/>
                      <a:pt x="425" y="341"/>
                    </a:cubicBezTo>
                    <a:moveTo>
                      <a:pt x="793" y="341"/>
                    </a:moveTo>
                    <a:cubicBezTo>
                      <a:pt x="793" y="324"/>
                      <a:pt x="793" y="324"/>
                      <a:pt x="793" y="324"/>
                    </a:cubicBezTo>
                    <a:cubicBezTo>
                      <a:pt x="798" y="323"/>
                      <a:pt x="803" y="321"/>
                      <a:pt x="807" y="318"/>
                    </a:cubicBezTo>
                    <a:cubicBezTo>
                      <a:pt x="812" y="316"/>
                      <a:pt x="816" y="313"/>
                      <a:pt x="820" y="311"/>
                    </a:cubicBezTo>
                    <a:cubicBezTo>
                      <a:pt x="832" y="311"/>
                      <a:pt x="832" y="311"/>
                      <a:pt x="832" y="311"/>
                    </a:cubicBezTo>
                    <a:cubicBezTo>
                      <a:pt x="832" y="402"/>
                      <a:pt x="832" y="402"/>
                      <a:pt x="832" y="402"/>
                    </a:cubicBezTo>
                    <a:cubicBezTo>
                      <a:pt x="812" y="402"/>
                      <a:pt x="812" y="402"/>
                      <a:pt x="812" y="402"/>
                    </a:cubicBezTo>
                    <a:cubicBezTo>
                      <a:pt x="812" y="333"/>
                      <a:pt x="812" y="333"/>
                      <a:pt x="812" y="333"/>
                    </a:cubicBezTo>
                    <a:cubicBezTo>
                      <a:pt x="811" y="334"/>
                      <a:pt x="809" y="335"/>
                      <a:pt x="808" y="336"/>
                    </a:cubicBezTo>
                    <a:cubicBezTo>
                      <a:pt x="807" y="336"/>
                      <a:pt x="805" y="337"/>
                      <a:pt x="803" y="338"/>
                    </a:cubicBezTo>
                    <a:cubicBezTo>
                      <a:pt x="802" y="339"/>
                      <a:pt x="800" y="339"/>
                      <a:pt x="798" y="340"/>
                    </a:cubicBezTo>
                    <a:cubicBezTo>
                      <a:pt x="796" y="340"/>
                      <a:pt x="795" y="340"/>
                      <a:pt x="793" y="341"/>
                    </a:cubicBezTo>
                    <a:moveTo>
                      <a:pt x="866" y="341"/>
                    </a:moveTo>
                    <a:cubicBezTo>
                      <a:pt x="866" y="324"/>
                      <a:pt x="866" y="324"/>
                      <a:pt x="866" y="324"/>
                    </a:cubicBezTo>
                    <a:cubicBezTo>
                      <a:pt x="872" y="323"/>
                      <a:pt x="876" y="321"/>
                      <a:pt x="881" y="318"/>
                    </a:cubicBezTo>
                    <a:cubicBezTo>
                      <a:pt x="885" y="316"/>
                      <a:pt x="890" y="313"/>
                      <a:pt x="893" y="311"/>
                    </a:cubicBezTo>
                    <a:cubicBezTo>
                      <a:pt x="905" y="311"/>
                      <a:pt x="905" y="311"/>
                      <a:pt x="905" y="311"/>
                    </a:cubicBezTo>
                    <a:cubicBezTo>
                      <a:pt x="905" y="402"/>
                      <a:pt x="905" y="402"/>
                      <a:pt x="905" y="402"/>
                    </a:cubicBezTo>
                    <a:cubicBezTo>
                      <a:pt x="885" y="402"/>
                      <a:pt x="885" y="402"/>
                      <a:pt x="885" y="402"/>
                    </a:cubicBezTo>
                    <a:cubicBezTo>
                      <a:pt x="885" y="333"/>
                      <a:pt x="885" y="333"/>
                      <a:pt x="885" y="333"/>
                    </a:cubicBezTo>
                    <a:cubicBezTo>
                      <a:pt x="884" y="334"/>
                      <a:pt x="883" y="335"/>
                      <a:pt x="882" y="336"/>
                    </a:cubicBezTo>
                    <a:cubicBezTo>
                      <a:pt x="880" y="336"/>
                      <a:pt x="879" y="337"/>
                      <a:pt x="877" y="338"/>
                    </a:cubicBezTo>
                    <a:cubicBezTo>
                      <a:pt x="875" y="339"/>
                      <a:pt x="874" y="339"/>
                      <a:pt x="872" y="340"/>
                    </a:cubicBezTo>
                    <a:cubicBezTo>
                      <a:pt x="870" y="340"/>
                      <a:pt x="868" y="340"/>
                      <a:pt x="866" y="341"/>
                    </a:cubicBezTo>
                    <a:moveTo>
                      <a:pt x="940" y="341"/>
                    </a:moveTo>
                    <a:cubicBezTo>
                      <a:pt x="940" y="324"/>
                      <a:pt x="940" y="324"/>
                      <a:pt x="940" y="324"/>
                    </a:cubicBezTo>
                    <a:cubicBezTo>
                      <a:pt x="945" y="323"/>
                      <a:pt x="950" y="321"/>
                      <a:pt x="955" y="318"/>
                    </a:cubicBezTo>
                    <a:cubicBezTo>
                      <a:pt x="959" y="316"/>
                      <a:pt x="963" y="313"/>
                      <a:pt x="967" y="311"/>
                    </a:cubicBezTo>
                    <a:cubicBezTo>
                      <a:pt x="979" y="311"/>
                      <a:pt x="979" y="311"/>
                      <a:pt x="979" y="311"/>
                    </a:cubicBezTo>
                    <a:cubicBezTo>
                      <a:pt x="979" y="402"/>
                      <a:pt x="979" y="402"/>
                      <a:pt x="979" y="402"/>
                    </a:cubicBezTo>
                    <a:cubicBezTo>
                      <a:pt x="959" y="402"/>
                      <a:pt x="959" y="402"/>
                      <a:pt x="959" y="402"/>
                    </a:cubicBezTo>
                    <a:cubicBezTo>
                      <a:pt x="959" y="333"/>
                      <a:pt x="959" y="333"/>
                      <a:pt x="959" y="333"/>
                    </a:cubicBezTo>
                    <a:cubicBezTo>
                      <a:pt x="958" y="334"/>
                      <a:pt x="957" y="335"/>
                      <a:pt x="955" y="336"/>
                    </a:cubicBezTo>
                    <a:cubicBezTo>
                      <a:pt x="954" y="336"/>
                      <a:pt x="952" y="337"/>
                      <a:pt x="951" y="338"/>
                    </a:cubicBezTo>
                    <a:cubicBezTo>
                      <a:pt x="949" y="339"/>
                      <a:pt x="947" y="339"/>
                      <a:pt x="945" y="340"/>
                    </a:cubicBezTo>
                    <a:cubicBezTo>
                      <a:pt x="944" y="340"/>
                      <a:pt x="942" y="340"/>
                      <a:pt x="940" y="341"/>
                    </a:cubicBezTo>
                    <a:moveTo>
                      <a:pt x="300" y="250"/>
                    </a:moveTo>
                    <a:cubicBezTo>
                      <a:pt x="279" y="250"/>
                      <a:pt x="268" y="235"/>
                      <a:pt x="268" y="205"/>
                    </a:cubicBezTo>
                    <a:cubicBezTo>
                      <a:pt x="268" y="190"/>
                      <a:pt x="271" y="178"/>
                      <a:pt x="277" y="170"/>
                    </a:cubicBezTo>
                    <a:cubicBezTo>
                      <a:pt x="283" y="162"/>
                      <a:pt x="291" y="157"/>
                      <a:pt x="302" y="157"/>
                    </a:cubicBezTo>
                    <a:cubicBezTo>
                      <a:pt x="323" y="157"/>
                      <a:pt x="333" y="173"/>
                      <a:pt x="333" y="203"/>
                    </a:cubicBezTo>
                    <a:cubicBezTo>
                      <a:pt x="333" y="218"/>
                      <a:pt x="331" y="230"/>
                      <a:pt x="325" y="238"/>
                    </a:cubicBezTo>
                    <a:cubicBezTo>
                      <a:pt x="319" y="246"/>
                      <a:pt x="311" y="250"/>
                      <a:pt x="300" y="250"/>
                    </a:cubicBezTo>
                    <a:moveTo>
                      <a:pt x="374" y="250"/>
                    </a:moveTo>
                    <a:cubicBezTo>
                      <a:pt x="353" y="250"/>
                      <a:pt x="342" y="235"/>
                      <a:pt x="342" y="205"/>
                    </a:cubicBezTo>
                    <a:cubicBezTo>
                      <a:pt x="342" y="190"/>
                      <a:pt x="345" y="178"/>
                      <a:pt x="351" y="170"/>
                    </a:cubicBezTo>
                    <a:cubicBezTo>
                      <a:pt x="357" y="162"/>
                      <a:pt x="365" y="157"/>
                      <a:pt x="376" y="157"/>
                    </a:cubicBezTo>
                    <a:cubicBezTo>
                      <a:pt x="397" y="157"/>
                      <a:pt x="407" y="173"/>
                      <a:pt x="407" y="203"/>
                    </a:cubicBezTo>
                    <a:cubicBezTo>
                      <a:pt x="407" y="218"/>
                      <a:pt x="404" y="230"/>
                      <a:pt x="399" y="238"/>
                    </a:cubicBezTo>
                    <a:cubicBezTo>
                      <a:pt x="393" y="246"/>
                      <a:pt x="385" y="250"/>
                      <a:pt x="374" y="250"/>
                    </a:cubicBezTo>
                    <a:moveTo>
                      <a:pt x="204" y="187"/>
                    </a:moveTo>
                    <a:cubicBezTo>
                      <a:pt x="204" y="170"/>
                      <a:pt x="204" y="170"/>
                      <a:pt x="204" y="170"/>
                    </a:cubicBezTo>
                    <a:cubicBezTo>
                      <a:pt x="209" y="169"/>
                      <a:pt x="214" y="167"/>
                      <a:pt x="218" y="165"/>
                    </a:cubicBezTo>
                    <a:cubicBezTo>
                      <a:pt x="223" y="162"/>
                      <a:pt x="227" y="160"/>
                      <a:pt x="231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3" y="249"/>
                      <a:pt x="243" y="249"/>
                      <a:pt x="243" y="249"/>
                    </a:cubicBezTo>
                    <a:cubicBezTo>
                      <a:pt x="223" y="249"/>
                      <a:pt x="223" y="249"/>
                      <a:pt x="223" y="249"/>
                    </a:cubicBezTo>
                    <a:cubicBezTo>
                      <a:pt x="223" y="179"/>
                      <a:pt x="223" y="179"/>
                      <a:pt x="223" y="179"/>
                    </a:cubicBezTo>
                    <a:cubicBezTo>
                      <a:pt x="222" y="180"/>
                      <a:pt x="220" y="181"/>
                      <a:pt x="219" y="182"/>
                    </a:cubicBezTo>
                    <a:cubicBezTo>
                      <a:pt x="218" y="183"/>
                      <a:pt x="216" y="184"/>
                      <a:pt x="214" y="184"/>
                    </a:cubicBezTo>
                    <a:cubicBezTo>
                      <a:pt x="213" y="185"/>
                      <a:pt x="211" y="186"/>
                      <a:pt x="209" y="186"/>
                    </a:cubicBezTo>
                    <a:cubicBezTo>
                      <a:pt x="207" y="187"/>
                      <a:pt x="206" y="187"/>
                      <a:pt x="204" y="187"/>
                    </a:cubicBezTo>
                    <a:moveTo>
                      <a:pt x="425" y="187"/>
                    </a:moveTo>
                    <a:cubicBezTo>
                      <a:pt x="425" y="170"/>
                      <a:pt x="425" y="170"/>
                      <a:pt x="425" y="170"/>
                    </a:cubicBezTo>
                    <a:cubicBezTo>
                      <a:pt x="430" y="169"/>
                      <a:pt x="435" y="167"/>
                      <a:pt x="439" y="165"/>
                    </a:cubicBezTo>
                    <a:cubicBezTo>
                      <a:pt x="444" y="162"/>
                      <a:pt x="448" y="160"/>
                      <a:pt x="451" y="157"/>
                    </a:cubicBezTo>
                    <a:cubicBezTo>
                      <a:pt x="463" y="157"/>
                      <a:pt x="463" y="157"/>
                      <a:pt x="463" y="157"/>
                    </a:cubicBezTo>
                    <a:cubicBezTo>
                      <a:pt x="463" y="249"/>
                      <a:pt x="463" y="249"/>
                      <a:pt x="463" y="249"/>
                    </a:cubicBezTo>
                    <a:cubicBezTo>
                      <a:pt x="444" y="249"/>
                      <a:pt x="444" y="249"/>
                      <a:pt x="444" y="249"/>
                    </a:cubicBezTo>
                    <a:cubicBezTo>
                      <a:pt x="444" y="179"/>
                      <a:pt x="444" y="179"/>
                      <a:pt x="444" y="179"/>
                    </a:cubicBezTo>
                    <a:cubicBezTo>
                      <a:pt x="443" y="180"/>
                      <a:pt x="441" y="181"/>
                      <a:pt x="440" y="182"/>
                    </a:cubicBezTo>
                    <a:cubicBezTo>
                      <a:pt x="438" y="183"/>
                      <a:pt x="437" y="184"/>
                      <a:pt x="435" y="184"/>
                    </a:cubicBezTo>
                    <a:cubicBezTo>
                      <a:pt x="433" y="185"/>
                      <a:pt x="432" y="186"/>
                      <a:pt x="430" y="186"/>
                    </a:cubicBezTo>
                    <a:cubicBezTo>
                      <a:pt x="428" y="187"/>
                      <a:pt x="426" y="187"/>
                      <a:pt x="425" y="187"/>
                    </a:cubicBezTo>
                    <a:moveTo>
                      <a:pt x="498" y="187"/>
                    </a:moveTo>
                    <a:cubicBezTo>
                      <a:pt x="498" y="170"/>
                      <a:pt x="498" y="170"/>
                      <a:pt x="498" y="170"/>
                    </a:cubicBezTo>
                    <a:cubicBezTo>
                      <a:pt x="503" y="169"/>
                      <a:pt x="508" y="167"/>
                      <a:pt x="513" y="165"/>
                    </a:cubicBezTo>
                    <a:cubicBezTo>
                      <a:pt x="517" y="162"/>
                      <a:pt x="521" y="160"/>
                      <a:pt x="525" y="157"/>
                    </a:cubicBezTo>
                    <a:cubicBezTo>
                      <a:pt x="537" y="157"/>
                      <a:pt x="537" y="157"/>
                      <a:pt x="537" y="157"/>
                    </a:cubicBezTo>
                    <a:cubicBezTo>
                      <a:pt x="537" y="249"/>
                      <a:pt x="537" y="249"/>
                      <a:pt x="537" y="249"/>
                    </a:cubicBezTo>
                    <a:cubicBezTo>
                      <a:pt x="517" y="249"/>
                      <a:pt x="517" y="249"/>
                      <a:pt x="517" y="249"/>
                    </a:cubicBezTo>
                    <a:cubicBezTo>
                      <a:pt x="517" y="179"/>
                      <a:pt x="517" y="179"/>
                      <a:pt x="517" y="179"/>
                    </a:cubicBezTo>
                    <a:cubicBezTo>
                      <a:pt x="516" y="180"/>
                      <a:pt x="515" y="181"/>
                      <a:pt x="514" y="182"/>
                    </a:cubicBezTo>
                    <a:cubicBezTo>
                      <a:pt x="512" y="183"/>
                      <a:pt x="510" y="184"/>
                      <a:pt x="509" y="184"/>
                    </a:cubicBezTo>
                    <a:cubicBezTo>
                      <a:pt x="507" y="185"/>
                      <a:pt x="505" y="186"/>
                      <a:pt x="504" y="186"/>
                    </a:cubicBezTo>
                    <a:cubicBezTo>
                      <a:pt x="502" y="187"/>
                      <a:pt x="500" y="187"/>
                      <a:pt x="498" y="187"/>
                    </a:cubicBezTo>
                    <a:moveTo>
                      <a:pt x="572" y="187"/>
                    </a:moveTo>
                    <a:cubicBezTo>
                      <a:pt x="572" y="170"/>
                      <a:pt x="572" y="170"/>
                      <a:pt x="572" y="170"/>
                    </a:cubicBezTo>
                    <a:cubicBezTo>
                      <a:pt x="577" y="169"/>
                      <a:pt x="582" y="167"/>
                      <a:pt x="586" y="165"/>
                    </a:cubicBezTo>
                    <a:cubicBezTo>
                      <a:pt x="591" y="162"/>
                      <a:pt x="595" y="160"/>
                      <a:pt x="599" y="157"/>
                    </a:cubicBezTo>
                    <a:cubicBezTo>
                      <a:pt x="611" y="157"/>
                      <a:pt x="611" y="157"/>
                      <a:pt x="611" y="157"/>
                    </a:cubicBezTo>
                    <a:cubicBezTo>
                      <a:pt x="611" y="249"/>
                      <a:pt x="611" y="249"/>
                      <a:pt x="611" y="249"/>
                    </a:cubicBezTo>
                    <a:cubicBezTo>
                      <a:pt x="591" y="249"/>
                      <a:pt x="591" y="249"/>
                      <a:pt x="591" y="249"/>
                    </a:cubicBezTo>
                    <a:cubicBezTo>
                      <a:pt x="591" y="179"/>
                      <a:pt x="591" y="179"/>
                      <a:pt x="591" y="179"/>
                    </a:cubicBezTo>
                    <a:cubicBezTo>
                      <a:pt x="590" y="180"/>
                      <a:pt x="589" y="181"/>
                      <a:pt x="587" y="182"/>
                    </a:cubicBezTo>
                    <a:cubicBezTo>
                      <a:pt x="586" y="183"/>
                      <a:pt x="584" y="184"/>
                      <a:pt x="582" y="184"/>
                    </a:cubicBezTo>
                    <a:cubicBezTo>
                      <a:pt x="581" y="185"/>
                      <a:pt x="579" y="186"/>
                      <a:pt x="577" y="186"/>
                    </a:cubicBezTo>
                    <a:cubicBezTo>
                      <a:pt x="575" y="187"/>
                      <a:pt x="574" y="187"/>
                      <a:pt x="572" y="187"/>
                    </a:cubicBezTo>
                    <a:moveTo>
                      <a:pt x="646" y="187"/>
                    </a:moveTo>
                    <a:cubicBezTo>
                      <a:pt x="646" y="170"/>
                      <a:pt x="646" y="170"/>
                      <a:pt x="646" y="170"/>
                    </a:cubicBezTo>
                    <a:cubicBezTo>
                      <a:pt x="651" y="169"/>
                      <a:pt x="655" y="167"/>
                      <a:pt x="660" y="165"/>
                    </a:cubicBezTo>
                    <a:cubicBezTo>
                      <a:pt x="665" y="162"/>
                      <a:pt x="669" y="160"/>
                      <a:pt x="672" y="157"/>
                    </a:cubicBezTo>
                    <a:cubicBezTo>
                      <a:pt x="684" y="157"/>
                      <a:pt x="684" y="157"/>
                      <a:pt x="684" y="157"/>
                    </a:cubicBezTo>
                    <a:cubicBezTo>
                      <a:pt x="684" y="249"/>
                      <a:pt x="684" y="249"/>
                      <a:pt x="684" y="249"/>
                    </a:cubicBezTo>
                    <a:cubicBezTo>
                      <a:pt x="665" y="249"/>
                      <a:pt x="665" y="249"/>
                      <a:pt x="665" y="249"/>
                    </a:cubicBezTo>
                    <a:cubicBezTo>
                      <a:pt x="665" y="179"/>
                      <a:pt x="665" y="179"/>
                      <a:pt x="665" y="179"/>
                    </a:cubicBezTo>
                    <a:cubicBezTo>
                      <a:pt x="664" y="180"/>
                      <a:pt x="662" y="181"/>
                      <a:pt x="661" y="182"/>
                    </a:cubicBezTo>
                    <a:cubicBezTo>
                      <a:pt x="659" y="183"/>
                      <a:pt x="658" y="184"/>
                      <a:pt x="656" y="184"/>
                    </a:cubicBezTo>
                    <a:cubicBezTo>
                      <a:pt x="654" y="185"/>
                      <a:pt x="653" y="186"/>
                      <a:pt x="651" y="186"/>
                    </a:cubicBezTo>
                    <a:cubicBezTo>
                      <a:pt x="649" y="187"/>
                      <a:pt x="647" y="187"/>
                      <a:pt x="646" y="187"/>
                    </a:cubicBezTo>
                    <a:moveTo>
                      <a:pt x="719" y="187"/>
                    </a:moveTo>
                    <a:cubicBezTo>
                      <a:pt x="719" y="170"/>
                      <a:pt x="719" y="170"/>
                      <a:pt x="719" y="170"/>
                    </a:cubicBezTo>
                    <a:cubicBezTo>
                      <a:pt x="724" y="169"/>
                      <a:pt x="729" y="167"/>
                      <a:pt x="734" y="165"/>
                    </a:cubicBezTo>
                    <a:cubicBezTo>
                      <a:pt x="738" y="162"/>
                      <a:pt x="742" y="160"/>
                      <a:pt x="746" y="157"/>
                    </a:cubicBezTo>
                    <a:cubicBezTo>
                      <a:pt x="758" y="157"/>
                      <a:pt x="758" y="157"/>
                      <a:pt x="758" y="157"/>
                    </a:cubicBezTo>
                    <a:cubicBezTo>
                      <a:pt x="758" y="249"/>
                      <a:pt x="758" y="249"/>
                      <a:pt x="758" y="249"/>
                    </a:cubicBezTo>
                    <a:cubicBezTo>
                      <a:pt x="738" y="249"/>
                      <a:pt x="738" y="249"/>
                      <a:pt x="738" y="249"/>
                    </a:cubicBezTo>
                    <a:cubicBezTo>
                      <a:pt x="738" y="179"/>
                      <a:pt x="738" y="179"/>
                      <a:pt x="738" y="179"/>
                    </a:cubicBezTo>
                    <a:cubicBezTo>
                      <a:pt x="737" y="180"/>
                      <a:pt x="736" y="181"/>
                      <a:pt x="734" y="182"/>
                    </a:cubicBezTo>
                    <a:cubicBezTo>
                      <a:pt x="733" y="183"/>
                      <a:pt x="731" y="184"/>
                      <a:pt x="730" y="184"/>
                    </a:cubicBezTo>
                    <a:cubicBezTo>
                      <a:pt x="728" y="185"/>
                      <a:pt x="726" y="186"/>
                      <a:pt x="724" y="186"/>
                    </a:cubicBezTo>
                    <a:cubicBezTo>
                      <a:pt x="723" y="187"/>
                      <a:pt x="721" y="187"/>
                      <a:pt x="719" y="187"/>
                    </a:cubicBezTo>
                    <a:moveTo>
                      <a:pt x="498" y="33"/>
                    </a:moveTo>
                    <a:cubicBezTo>
                      <a:pt x="498" y="17"/>
                      <a:pt x="498" y="17"/>
                      <a:pt x="498" y="17"/>
                    </a:cubicBezTo>
                    <a:cubicBezTo>
                      <a:pt x="503" y="15"/>
                      <a:pt x="508" y="13"/>
                      <a:pt x="513" y="11"/>
                    </a:cubicBezTo>
                    <a:cubicBezTo>
                      <a:pt x="517" y="9"/>
                      <a:pt x="521" y="6"/>
                      <a:pt x="525" y="3"/>
                    </a:cubicBezTo>
                    <a:cubicBezTo>
                      <a:pt x="537" y="3"/>
                      <a:pt x="537" y="3"/>
                      <a:pt x="537" y="3"/>
                    </a:cubicBezTo>
                    <a:cubicBezTo>
                      <a:pt x="537" y="95"/>
                      <a:pt x="537" y="95"/>
                      <a:pt x="537" y="95"/>
                    </a:cubicBezTo>
                    <a:cubicBezTo>
                      <a:pt x="517" y="95"/>
                      <a:pt x="517" y="95"/>
                      <a:pt x="517" y="95"/>
                    </a:cubicBezTo>
                    <a:cubicBezTo>
                      <a:pt x="517" y="26"/>
                      <a:pt x="517" y="26"/>
                      <a:pt x="517" y="26"/>
                    </a:cubicBezTo>
                    <a:cubicBezTo>
                      <a:pt x="516" y="27"/>
                      <a:pt x="515" y="28"/>
                      <a:pt x="514" y="28"/>
                    </a:cubicBezTo>
                    <a:cubicBezTo>
                      <a:pt x="512" y="29"/>
                      <a:pt x="510" y="30"/>
                      <a:pt x="509" y="31"/>
                    </a:cubicBezTo>
                    <a:cubicBezTo>
                      <a:pt x="507" y="31"/>
                      <a:pt x="505" y="32"/>
                      <a:pt x="504" y="32"/>
                    </a:cubicBezTo>
                    <a:cubicBezTo>
                      <a:pt x="502" y="33"/>
                      <a:pt x="500" y="33"/>
                      <a:pt x="498" y="33"/>
                    </a:cubicBezTo>
                    <a:moveTo>
                      <a:pt x="523" y="0"/>
                    </a:moveTo>
                    <a:cubicBezTo>
                      <a:pt x="503" y="0"/>
                      <a:pt x="483" y="3"/>
                      <a:pt x="463" y="7"/>
                    </a:cubicBezTo>
                    <a:cubicBezTo>
                      <a:pt x="475" y="13"/>
                      <a:pt x="481" y="27"/>
                      <a:pt x="481" y="50"/>
                    </a:cubicBezTo>
                    <a:cubicBezTo>
                      <a:pt x="481" y="65"/>
                      <a:pt x="478" y="76"/>
                      <a:pt x="472" y="84"/>
                    </a:cubicBezTo>
                    <a:cubicBezTo>
                      <a:pt x="467" y="93"/>
                      <a:pt x="458" y="97"/>
                      <a:pt x="448" y="97"/>
                    </a:cubicBezTo>
                    <a:cubicBezTo>
                      <a:pt x="426" y="97"/>
                      <a:pt x="416" y="82"/>
                      <a:pt x="416" y="52"/>
                    </a:cubicBezTo>
                    <a:cubicBezTo>
                      <a:pt x="416" y="38"/>
                      <a:pt x="418" y="28"/>
                      <a:pt x="422" y="20"/>
                    </a:cubicBezTo>
                    <a:cubicBezTo>
                      <a:pt x="411" y="24"/>
                      <a:pt x="400" y="29"/>
                      <a:pt x="390" y="35"/>
                    </a:cubicBezTo>
                    <a:cubicBezTo>
                      <a:pt x="390" y="95"/>
                      <a:pt x="390" y="95"/>
                      <a:pt x="390" y="95"/>
                    </a:cubicBezTo>
                    <a:cubicBezTo>
                      <a:pt x="370" y="95"/>
                      <a:pt x="370" y="95"/>
                      <a:pt x="370" y="95"/>
                    </a:cubicBezTo>
                    <a:cubicBezTo>
                      <a:pt x="370" y="47"/>
                      <a:pt x="370" y="47"/>
                      <a:pt x="370" y="47"/>
                    </a:cubicBezTo>
                    <a:cubicBezTo>
                      <a:pt x="356" y="57"/>
                      <a:pt x="343" y="68"/>
                      <a:pt x="330" y="80"/>
                    </a:cubicBezTo>
                    <a:cubicBezTo>
                      <a:pt x="306" y="109"/>
                      <a:pt x="306" y="109"/>
                      <a:pt x="306" y="109"/>
                    </a:cubicBezTo>
                    <a:cubicBezTo>
                      <a:pt x="278" y="112"/>
                      <a:pt x="278" y="112"/>
                      <a:pt x="278" y="112"/>
                    </a:cubicBezTo>
                    <a:cubicBezTo>
                      <a:pt x="236" y="121"/>
                      <a:pt x="198" y="142"/>
                      <a:pt x="169" y="172"/>
                    </a:cubicBezTo>
                    <a:cubicBezTo>
                      <a:pt x="169" y="249"/>
                      <a:pt x="169" y="249"/>
                      <a:pt x="169" y="249"/>
                    </a:cubicBezTo>
                    <a:cubicBezTo>
                      <a:pt x="149" y="249"/>
                      <a:pt x="149" y="249"/>
                      <a:pt x="149" y="249"/>
                    </a:cubicBezTo>
                    <a:cubicBezTo>
                      <a:pt x="149" y="195"/>
                      <a:pt x="149" y="195"/>
                      <a:pt x="149" y="195"/>
                    </a:cubicBezTo>
                    <a:cubicBezTo>
                      <a:pt x="132" y="219"/>
                      <a:pt x="119" y="247"/>
                      <a:pt x="113" y="277"/>
                    </a:cubicBezTo>
                    <a:cubicBezTo>
                      <a:pt x="112" y="283"/>
                      <a:pt x="112" y="283"/>
                      <a:pt x="112" y="283"/>
                    </a:cubicBezTo>
                    <a:cubicBezTo>
                      <a:pt x="106" y="284"/>
                      <a:pt x="106" y="284"/>
                      <a:pt x="106" y="284"/>
                    </a:cubicBezTo>
                    <a:cubicBezTo>
                      <a:pt x="71" y="291"/>
                      <a:pt x="41" y="312"/>
                      <a:pt x="22" y="341"/>
                    </a:cubicBezTo>
                    <a:cubicBezTo>
                      <a:pt x="22" y="402"/>
                      <a:pt x="22" y="402"/>
                      <a:pt x="22" y="402"/>
                    </a:cubicBezTo>
                    <a:cubicBezTo>
                      <a:pt x="2" y="402"/>
                      <a:pt x="2" y="402"/>
                      <a:pt x="2" y="402"/>
                    </a:cubicBezTo>
                    <a:cubicBezTo>
                      <a:pt x="2" y="390"/>
                      <a:pt x="2" y="390"/>
                      <a:pt x="2" y="390"/>
                    </a:cubicBezTo>
                    <a:cubicBezTo>
                      <a:pt x="1" y="398"/>
                      <a:pt x="0" y="406"/>
                      <a:pt x="0" y="414"/>
                    </a:cubicBezTo>
                    <a:cubicBezTo>
                      <a:pt x="0" y="432"/>
                      <a:pt x="3" y="449"/>
                      <a:pt x="10" y="465"/>
                    </a:cubicBezTo>
                    <a:cubicBezTo>
                      <a:pt x="29" y="466"/>
                      <a:pt x="38" y="480"/>
                      <a:pt x="39" y="508"/>
                    </a:cubicBezTo>
                    <a:cubicBezTo>
                      <a:pt x="50" y="518"/>
                      <a:pt x="62" y="527"/>
                      <a:pt x="76" y="534"/>
                    </a:cubicBezTo>
                    <a:cubicBezTo>
                      <a:pt x="76" y="486"/>
                      <a:pt x="76" y="486"/>
                      <a:pt x="76" y="486"/>
                    </a:cubicBezTo>
                    <a:cubicBezTo>
                      <a:pt x="75" y="487"/>
                      <a:pt x="73" y="488"/>
                      <a:pt x="72" y="489"/>
                    </a:cubicBezTo>
                    <a:cubicBezTo>
                      <a:pt x="70" y="490"/>
                      <a:pt x="69" y="491"/>
                      <a:pt x="67" y="491"/>
                    </a:cubicBezTo>
                    <a:cubicBezTo>
                      <a:pt x="65" y="492"/>
                      <a:pt x="64" y="493"/>
                      <a:pt x="62" y="493"/>
                    </a:cubicBezTo>
                    <a:cubicBezTo>
                      <a:pt x="60" y="494"/>
                      <a:pt x="58" y="494"/>
                      <a:pt x="57" y="494"/>
                    </a:cubicBezTo>
                    <a:cubicBezTo>
                      <a:pt x="57" y="478"/>
                      <a:pt x="57" y="478"/>
                      <a:pt x="57" y="478"/>
                    </a:cubicBezTo>
                    <a:cubicBezTo>
                      <a:pt x="62" y="476"/>
                      <a:pt x="66" y="474"/>
                      <a:pt x="71" y="472"/>
                    </a:cubicBezTo>
                    <a:cubicBezTo>
                      <a:pt x="76" y="470"/>
                      <a:pt x="80" y="467"/>
                      <a:pt x="83" y="464"/>
                    </a:cubicBezTo>
                    <a:cubicBezTo>
                      <a:pt x="95" y="464"/>
                      <a:pt x="95" y="464"/>
                      <a:pt x="95" y="464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107" y="545"/>
                      <a:pt x="120" y="547"/>
                      <a:pt x="133" y="547"/>
                    </a:cubicBezTo>
                    <a:cubicBezTo>
                      <a:pt x="140" y="546"/>
                      <a:pt x="140" y="546"/>
                      <a:pt x="140" y="546"/>
                    </a:cubicBezTo>
                    <a:cubicBezTo>
                      <a:pt x="140" y="547"/>
                      <a:pt x="140" y="547"/>
                      <a:pt x="140" y="547"/>
                    </a:cubicBezTo>
                    <a:cubicBezTo>
                      <a:pt x="149" y="547"/>
                      <a:pt x="149" y="547"/>
                      <a:pt x="149" y="547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8" y="487"/>
                      <a:pt x="147" y="488"/>
                      <a:pt x="145" y="489"/>
                    </a:cubicBezTo>
                    <a:cubicBezTo>
                      <a:pt x="144" y="490"/>
                      <a:pt x="142" y="491"/>
                      <a:pt x="141" y="491"/>
                    </a:cubicBezTo>
                    <a:cubicBezTo>
                      <a:pt x="139" y="492"/>
                      <a:pt x="137" y="493"/>
                      <a:pt x="135" y="493"/>
                    </a:cubicBezTo>
                    <a:cubicBezTo>
                      <a:pt x="134" y="494"/>
                      <a:pt x="132" y="494"/>
                      <a:pt x="130" y="494"/>
                    </a:cubicBezTo>
                    <a:cubicBezTo>
                      <a:pt x="130" y="478"/>
                      <a:pt x="130" y="478"/>
                      <a:pt x="130" y="478"/>
                    </a:cubicBezTo>
                    <a:cubicBezTo>
                      <a:pt x="135" y="476"/>
                      <a:pt x="140" y="474"/>
                      <a:pt x="145" y="472"/>
                    </a:cubicBezTo>
                    <a:cubicBezTo>
                      <a:pt x="149" y="470"/>
                      <a:pt x="153" y="467"/>
                      <a:pt x="157" y="464"/>
                    </a:cubicBezTo>
                    <a:cubicBezTo>
                      <a:pt x="169" y="464"/>
                      <a:pt x="169" y="464"/>
                      <a:pt x="169" y="464"/>
                    </a:cubicBezTo>
                    <a:cubicBezTo>
                      <a:pt x="169" y="547"/>
                      <a:pt x="169" y="547"/>
                      <a:pt x="169" y="547"/>
                    </a:cubicBezTo>
                    <a:cubicBezTo>
                      <a:pt x="223" y="547"/>
                      <a:pt x="223" y="547"/>
                      <a:pt x="223" y="547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2" y="487"/>
                      <a:pt x="220" y="488"/>
                      <a:pt x="219" y="489"/>
                    </a:cubicBezTo>
                    <a:cubicBezTo>
                      <a:pt x="218" y="490"/>
                      <a:pt x="216" y="491"/>
                      <a:pt x="214" y="491"/>
                    </a:cubicBezTo>
                    <a:cubicBezTo>
                      <a:pt x="213" y="492"/>
                      <a:pt x="211" y="493"/>
                      <a:pt x="209" y="493"/>
                    </a:cubicBezTo>
                    <a:cubicBezTo>
                      <a:pt x="207" y="494"/>
                      <a:pt x="206" y="494"/>
                      <a:pt x="204" y="494"/>
                    </a:cubicBezTo>
                    <a:cubicBezTo>
                      <a:pt x="204" y="478"/>
                      <a:pt x="204" y="478"/>
                      <a:pt x="204" y="478"/>
                    </a:cubicBezTo>
                    <a:cubicBezTo>
                      <a:pt x="209" y="476"/>
                      <a:pt x="214" y="474"/>
                      <a:pt x="218" y="472"/>
                    </a:cubicBezTo>
                    <a:cubicBezTo>
                      <a:pt x="223" y="470"/>
                      <a:pt x="227" y="467"/>
                      <a:pt x="231" y="464"/>
                    </a:cubicBezTo>
                    <a:cubicBezTo>
                      <a:pt x="243" y="464"/>
                      <a:pt x="243" y="464"/>
                      <a:pt x="243" y="464"/>
                    </a:cubicBezTo>
                    <a:cubicBezTo>
                      <a:pt x="243" y="547"/>
                      <a:pt x="243" y="547"/>
                      <a:pt x="243" y="547"/>
                    </a:cubicBezTo>
                    <a:cubicBezTo>
                      <a:pt x="296" y="547"/>
                      <a:pt x="296" y="547"/>
                      <a:pt x="296" y="547"/>
                    </a:cubicBezTo>
                    <a:cubicBezTo>
                      <a:pt x="296" y="486"/>
                      <a:pt x="296" y="486"/>
                      <a:pt x="296" y="486"/>
                    </a:cubicBezTo>
                    <a:cubicBezTo>
                      <a:pt x="295" y="487"/>
                      <a:pt x="294" y="488"/>
                      <a:pt x="293" y="489"/>
                    </a:cubicBezTo>
                    <a:cubicBezTo>
                      <a:pt x="291" y="490"/>
                      <a:pt x="290" y="491"/>
                      <a:pt x="288" y="491"/>
                    </a:cubicBezTo>
                    <a:cubicBezTo>
                      <a:pt x="286" y="492"/>
                      <a:pt x="285" y="493"/>
                      <a:pt x="283" y="493"/>
                    </a:cubicBezTo>
                    <a:cubicBezTo>
                      <a:pt x="281" y="494"/>
                      <a:pt x="279" y="494"/>
                      <a:pt x="277" y="494"/>
                    </a:cubicBezTo>
                    <a:cubicBezTo>
                      <a:pt x="277" y="478"/>
                      <a:pt x="277" y="478"/>
                      <a:pt x="277" y="478"/>
                    </a:cubicBezTo>
                    <a:cubicBezTo>
                      <a:pt x="283" y="476"/>
                      <a:pt x="287" y="474"/>
                      <a:pt x="292" y="472"/>
                    </a:cubicBezTo>
                    <a:cubicBezTo>
                      <a:pt x="296" y="470"/>
                      <a:pt x="301" y="467"/>
                      <a:pt x="304" y="464"/>
                    </a:cubicBezTo>
                    <a:cubicBezTo>
                      <a:pt x="316" y="464"/>
                      <a:pt x="316" y="464"/>
                      <a:pt x="316" y="464"/>
                    </a:cubicBezTo>
                    <a:cubicBezTo>
                      <a:pt x="316" y="547"/>
                      <a:pt x="316" y="547"/>
                      <a:pt x="316" y="547"/>
                    </a:cubicBezTo>
                    <a:cubicBezTo>
                      <a:pt x="351" y="547"/>
                      <a:pt x="351" y="547"/>
                      <a:pt x="351" y="547"/>
                    </a:cubicBezTo>
                    <a:cubicBezTo>
                      <a:pt x="345" y="539"/>
                      <a:pt x="342" y="528"/>
                      <a:pt x="342" y="512"/>
                    </a:cubicBezTo>
                    <a:cubicBezTo>
                      <a:pt x="342" y="497"/>
                      <a:pt x="345" y="485"/>
                      <a:pt x="351" y="477"/>
                    </a:cubicBezTo>
                    <a:cubicBezTo>
                      <a:pt x="357" y="469"/>
                      <a:pt x="365" y="465"/>
                      <a:pt x="376" y="465"/>
                    </a:cubicBezTo>
                    <a:cubicBezTo>
                      <a:pt x="397" y="465"/>
                      <a:pt x="407" y="480"/>
                      <a:pt x="407" y="510"/>
                    </a:cubicBezTo>
                    <a:cubicBezTo>
                      <a:pt x="407" y="526"/>
                      <a:pt x="404" y="537"/>
                      <a:pt x="399" y="545"/>
                    </a:cubicBezTo>
                    <a:cubicBezTo>
                      <a:pt x="398" y="546"/>
                      <a:pt x="398" y="546"/>
                      <a:pt x="397" y="547"/>
                    </a:cubicBezTo>
                    <a:cubicBezTo>
                      <a:pt x="444" y="547"/>
                      <a:pt x="444" y="547"/>
                      <a:pt x="444" y="547"/>
                    </a:cubicBezTo>
                    <a:cubicBezTo>
                      <a:pt x="444" y="486"/>
                      <a:pt x="444" y="486"/>
                      <a:pt x="444" y="486"/>
                    </a:cubicBezTo>
                    <a:cubicBezTo>
                      <a:pt x="443" y="487"/>
                      <a:pt x="441" y="488"/>
                      <a:pt x="440" y="489"/>
                    </a:cubicBezTo>
                    <a:cubicBezTo>
                      <a:pt x="438" y="490"/>
                      <a:pt x="437" y="491"/>
                      <a:pt x="435" y="491"/>
                    </a:cubicBezTo>
                    <a:cubicBezTo>
                      <a:pt x="433" y="492"/>
                      <a:pt x="432" y="493"/>
                      <a:pt x="430" y="493"/>
                    </a:cubicBezTo>
                    <a:cubicBezTo>
                      <a:pt x="428" y="494"/>
                      <a:pt x="426" y="494"/>
                      <a:pt x="425" y="494"/>
                    </a:cubicBezTo>
                    <a:cubicBezTo>
                      <a:pt x="425" y="478"/>
                      <a:pt x="425" y="478"/>
                      <a:pt x="425" y="478"/>
                    </a:cubicBezTo>
                    <a:cubicBezTo>
                      <a:pt x="430" y="476"/>
                      <a:pt x="435" y="474"/>
                      <a:pt x="439" y="472"/>
                    </a:cubicBezTo>
                    <a:cubicBezTo>
                      <a:pt x="444" y="470"/>
                      <a:pt x="448" y="467"/>
                      <a:pt x="451" y="464"/>
                    </a:cubicBezTo>
                    <a:cubicBezTo>
                      <a:pt x="463" y="464"/>
                      <a:pt x="463" y="464"/>
                      <a:pt x="463" y="464"/>
                    </a:cubicBezTo>
                    <a:cubicBezTo>
                      <a:pt x="463" y="547"/>
                      <a:pt x="463" y="547"/>
                      <a:pt x="463" y="547"/>
                    </a:cubicBezTo>
                    <a:cubicBezTo>
                      <a:pt x="498" y="547"/>
                      <a:pt x="498" y="547"/>
                      <a:pt x="498" y="547"/>
                    </a:cubicBezTo>
                    <a:cubicBezTo>
                      <a:pt x="492" y="539"/>
                      <a:pt x="489" y="528"/>
                      <a:pt x="489" y="512"/>
                    </a:cubicBezTo>
                    <a:cubicBezTo>
                      <a:pt x="489" y="497"/>
                      <a:pt x="492" y="485"/>
                      <a:pt x="498" y="477"/>
                    </a:cubicBezTo>
                    <a:cubicBezTo>
                      <a:pt x="504" y="469"/>
                      <a:pt x="512" y="465"/>
                      <a:pt x="523" y="465"/>
                    </a:cubicBezTo>
                    <a:cubicBezTo>
                      <a:pt x="544" y="465"/>
                      <a:pt x="554" y="480"/>
                      <a:pt x="554" y="510"/>
                    </a:cubicBezTo>
                    <a:cubicBezTo>
                      <a:pt x="554" y="526"/>
                      <a:pt x="552" y="537"/>
                      <a:pt x="546" y="545"/>
                    </a:cubicBezTo>
                    <a:cubicBezTo>
                      <a:pt x="545" y="546"/>
                      <a:pt x="545" y="546"/>
                      <a:pt x="545" y="547"/>
                    </a:cubicBezTo>
                    <a:cubicBezTo>
                      <a:pt x="591" y="547"/>
                      <a:pt x="591" y="547"/>
                      <a:pt x="591" y="547"/>
                    </a:cubicBezTo>
                    <a:cubicBezTo>
                      <a:pt x="591" y="486"/>
                      <a:pt x="591" y="486"/>
                      <a:pt x="591" y="486"/>
                    </a:cubicBezTo>
                    <a:cubicBezTo>
                      <a:pt x="590" y="487"/>
                      <a:pt x="589" y="488"/>
                      <a:pt x="587" y="489"/>
                    </a:cubicBezTo>
                    <a:cubicBezTo>
                      <a:pt x="586" y="490"/>
                      <a:pt x="584" y="491"/>
                      <a:pt x="582" y="491"/>
                    </a:cubicBezTo>
                    <a:cubicBezTo>
                      <a:pt x="581" y="492"/>
                      <a:pt x="579" y="493"/>
                      <a:pt x="577" y="493"/>
                    </a:cubicBezTo>
                    <a:cubicBezTo>
                      <a:pt x="575" y="494"/>
                      <a:pt x="574" y="494"/>
                      <a:pt x="572" y="494"/>
                    </a:cubicBezTo>
                    <a:cubicBezTo>
                      <a:pt x="572" y="478"/>
                      <a:pt x="572" y="478"/>
                      <a:pt x="572" y="478"/>
                    </a:cubicBezTo>
                    <a:cubicBezTo>
                      <a:pt x="577" y="476"/>
                      <a:pt x="582" y="474"/>
                      <a:pt x="586" y="472"/>
                    </a:cubicBezTo>
                    <a:cubicBezTo>
                      <a:pt x="591" y="470"/>
                      <a:pt x="595" y="467"/>
                      <a:pt x="599" y="464"/>
                    </a:cubicBezTo>
                    <a:cubicBezTo>
                      <a:pt x="611" y="464"/>
                      <a:pt x="611" y="464"/>
                      <a:pt x="611" y="464"/>
                    </a:cubicBezTo>
                    <a:cubicBezTo>
                      <a:pt x="611" y="547"/>
                      <a:pt x="611" y="547"/>
                      <a:pt x="611" y="547"/>
                    </a:cubicBezTo>
                    <a:cubicBezTo>
                      <a:pt x="665" y="547"/>
                      <a:pt x="665" y="547"/>
                      <a:pt x="665" y="547"/>
                    </a:cubicBezTo>
                    <a:cubicBezTo>
                      <a:pt x="665" y="486"/>
                      <a:pt x="665" y="486"/>
                      <a:pt x="665" y="486"/>
                    </a:cubicBezTo>
                    <a:cubicBezTo>
                      <a:pt x="664" y="487"/>
                      <a:pt x="662" y="488"/>
                      <a:pt x="661" y="489"/>
                    </a:cubicBezTo>
                    <a:cubicBezTo>
                      <a:pt x="659" y="490"/>
                      <a:pt x="658" y="491"/>
                      <a:pt x="656" y="491"/>
                    </a:cubicBezTo>
                    <a:cubicBezTo>
                      <a:pt x="654" y="492"/>
                      <a:pt x="653" y="493"/>
                      <a:pt x="651" y="493"/>
                    </a:cubicBezTo>
                    <a:cubicBezTo>
                      <a:pt x="649" y="494"/>
                      <a:pt x="647" y="494"/>
                      <a:pt x="646" y="494"/>
                    </a:cubicBezTo>
                    <a:cubicBezTo>
                      <a:pt x="646" y="478"/>
                      <a:pt x="646" y="478"/>
                      <a:pt x="646" y="478"/>
                    </a:cubicBezTo>
                    <a:cubicBezTo>
                      <a:pt x="651" y="476"/>
                      <a:pt x="655" y="474"/>
                      <a:pt x="660" y="472"/>
                    </a:cubicBezTo>
                    <a:cubicBezTo>
                      <a:pt x="665" y="470"/>
                      <a:pt x="669" y="467"/>
                      <a:pt x="672" y="464"/>
                    </a:cubicBezTo>
                    <a:cubicBezTo>
                      <a:pt x="684" y="464"/>
                      <a:pt x="684" y="464"/>
                      <a:pt x="684" y="464"/>
                    </a:cubicBezTo>
                    <a:cubicBezTo>
                      <a:pt x="684" y="547"/>
                      <a:pt x="684" y="547"/>
                      <a:pt x="684" y="547"/>
                    </a:cubicBezTo>
                    <a:cubicBezTo>
                      <a:pt x="738" y="547"/>
                      <a:pt x="738" y="547"/>
                      <a:pt x="738" y="547"/>
                    </a:cubicBezTo>
                    <a:cubicBezTo>
                      <a:pt x="738" y="486"/>
                      <a:pt x="738" y="486"/>
                      <a:pt x="738" y="486"/>
                    </a:cubicBezTo>
                    <a:cubicBezTo>
                      <a:pt x="737" y="487"/>
                      <a:pt x="736" y="488"/>
                      <a:pt x="734" y="489"/>
                    </a:cubicBezTo>
                    <a:cubicBezTo>
                      <a:pt x="733" y="490"/>
                      <a:pt x="731" y="491"/>
                      <a:pt x="730" y="491"/>
                    </a:cubicBezTo>
                    <a:cubicBezTo>
                      <a:pt x="728" y="492"/>
                      <a:pt x="726" y="493"/>
                      <a:pt x="724" y="493"/>
                    </a:cubicBezTo>
                    <a:cubicBezTo>
                      <a:pt x="723" y="494"/>
                      <a:pt x="721" y="494"/>
                      <a:pt x="719" y="494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24" y="476"/>
                      <a:pt x="729" y="474"/>
                      <a:pt x="734" y="472"/>
                    </a:cubicBezTo>
                    <a:cubicBezTo>
                      <a:pt x="738" y="470"/>
                      <a:pt x="742" y="467"/>
                      <a:pt x="746" y="464"/>
                    </a:cubicBezTo>
                    <a:cubicBezTo>
                      <a:pt x="758" y="464"/>
                      <a:pt x="758" y="464"/>
                      <a:pt x="758" y="464"/>
                    </a:cubicBezTo>
                    <a:cubicBezTo>
                      <a:pt x="758" y="547"/>
                      <a:pt x="758" y="547"/>
                      <a:pt x="758" y="547"/>
                    </a:cubicBezTo>
                    <a:cubicBezTo>
                      <a:pt x="792" y="547"/>
                      <a:pt x="792" y="547"/>
                      <a:pt x="792" y="547"/>
                    </a:cubicBezTo>
                    <a:cubicBezTo>
                      <a:pt x="787" y="539"/>
                      <a:pt x="784" y="528"/>
                      <a:pt x="784" y="512"/>
                    </a:cubicBezTo>
                    <a:cubicBezTo>
                      <a:pt x="784" y="497"/>
                      <a:pt x="787" y="485"/>
                      <a:pt x="793" y="477"/>
                    </a:cubicBezTo>
                    <a:cubicBezTo>
                      <a:pt x="798" y="469"/>
                      <a:pt x="807" y="465"/>
                      <a:pt x="818" y="465"/>
                    </a:cubicBezTo>
                    <a:cubicBezTo>
                      <a:pt x="838" y="465"/>
                      <a:pt x="849" y="480"/>
                      <a:pt x="849" y="510"/>
                    </a:cubicBezTo>
                    <a:cubicBezTo>
                      <a:pt x="849" y="526"/>
                      <a:pt x="846" y="537"/>
                      <a:pt x="840" y="545"/>
                    </a:cubicBezTo>
                    <a:cubicBezTo>
                      <a:pt x="840" y="546"/>
                      <a:pt x="840" y="546"/>
                      <a:pt x="839" y="547"/>
                    </a:cubicBezTo>
                    <a:cubicBezTo>
                      <a:pt x="885" y="547"/>
                      <a:pt x="885" y="547"/>
                      <a:pt x="885" y="547"/>
                    </a:cubicBezTo>
                    <a:cubicBezTo>
                      <a:pt x="885" y="486"/>
                      <a:pt x="885" y="486"/>
                      <a:pt x="885" y="486"/>
                    </a:cubicBezTo>
                    <a:cubicBezTo>
                      <a:pt x="884" y="487"/>
                      <a:pt x="883" y="488"/>
                      <a:pt x="882" y="489"/>
                    </a:cubicBezTo>
                    <a:cubicBezTo>
                      <a:pt x="880" y="490"/>
                      <a:pt x="879" y="491"/>
                      <a:pt x="877" y="491"/>
                    </a:cubicBezTo>
                    <a:cubicBezTo>
                      <a:pt x="875" y="492"/>
                      <a:pt x="874" y="493"/>
                      <a:pt x="872" y="493"/>
                    </a:cubicBezTo>
                    <a:cubicBezTo>
                      <a:pt x="870" y="494"/>
                      <a:pt x="868" y="494"/>
                      <a:pt x="866" y="494"/>
                    </a:cubicBezTo>
                    <a:cubicBezTo>
                      <a:pt x="866" y="478"/>
                      <a:pt x="866" y="478"/>
                      <a:pt x="866" y="478"/>
                    </a:cubicBezTo>
                    <a:cubicBezTo>
                      <a:pt x="872" y="476"/>
                      <a:pt x="876" y="474"/>
                      <a:pt x="881" y="472"/>
                    </a:cubicBezTo>
                    <a:cubicBezTo>
                      <a:pt x="885" y="470"/>
                      <a:pt x="890" y="467"/>
                      <a:pt x="893" y="464"/>
                    </a:cubicBezTo>
                    <a:cubicBezTo>
                      <a:pt x="905" y="464"/>
                      <a:pt x="905" y="464"/>
                      <a:pt x="905" y="464"/>
                    </a:cubicBezTo>
                    <a:cubicBezTo>
                      <a:pt x="905" y="547"/>
                      <a:pt x="905" y="547"/>
                      <a:pt x="905" y="547"/>
                    </a:cubicBezTo>
                    <a:cubicBezTo>
                      <a:pt x="959" y="547"/>
                      <a:pt x="959" y="547"/>
                      <a:pt x="959" y="547"/>
                    </a:cubicBezTo>
                    <a:cubicBezTo>
                      <a:pt x="959" y="486"/>
                      <a:pt x="959" y="486"/>
                      <a:pt x="959" y="486"/>
                    </a:cubicBezTo>
                    <a:cubicBezTo>
                      <a:pt x="958" y="487"/>
                      <a:pt x="957" y="488"/>
                      <a:pt x="955" y="489"/>
                    </a:cubicBezTo>
                    <a:cubicBezTo>
                      <a:pt x="954" y="490"/>
                      <a:pt x="952" y="491"/>
                      <a:pt x="951" y="491"/>
                    </a:cubicBezTo>
                    <a:cubicBezTo>
                      <a:pt x="949" y="492"/>
                      <a:pt x="947" y="493"/>
                      <a:pt x="945" y="493"/>
                    </a:cubicBezTo>
                    <a:cubicBezTo>
                      <a:pt x="944" y="494"/>
                      <a:pt x="942" y="494"/>
                      <a:pt x="940" y="494"/>
                    </a:cubicBezTo>
                    <a:cubicBezTo>
                      <a:pt x="940" y="478"/>
                      <a:pt x="940" y="478"/>
                      <a:pt x="940" y="478"/>
                    </a:cubicBezTo>
                    <a:cubicBezTo>
                      <a:pt x="945" y="476"/>
                      <a:pt x="950" y="474"/>
                      <a:pt x="955" y="472"/>
                    </a:cubicBezTo>
                    <a:cubicBezTo>
                      <a:pt x="959" y="470"/>
                      <a:pt x="963" y="467"/>
                      <a:pt x="967" y="464"/>
                    </a:cubicBezTo>
                    <a:cubicBezTo>
                      <a:pt x="979" y="464"/>
                      <a:pt x="979" y="464"/>
                      <a:pt x="979" y="464"/>
                    </a:cubicBezTo>
                    <a:cubicBezTo>
                      <a:pt x="979" y="547"/>
                      <a:pt x="979" y="547"/>
                      <a:pt x="979" y="547"/>
                    </a:cubicBezTo>
                    <a:cubicBezTo>
                      <a:pt x="990" y="546"/>
                      <a:pt x="1000" y="545"/>
                      <a:pt x="1010" y="542"/>
                    </a:cubicBezTo>
                    <a:cubicBezTo>
                      <a:pt x="1007" y="535"/>
                      <a:pt x="1005" y="525"/>
                      <a:pt x="1005" y="512"/>
                    </a:cubicBezTo>
                    <a:cubicBezTo>
                      <a:pt x="1005" y="497"/>
                      <a:pt x="1008" y="485"/>
                      <a:pt x="1013" y="477"/>
                    </a:cubicBezTo>
                    <a:cubicBezTo>
                      <a:pt x="1019" y="469"/>
                      <a:pt x="1028" y="465"/>
                      <a:pt x="1038" y="465"/>
                    </a:cubicBezTo>
                    <a:cubicBezTo>
                      <a:pt x="1059" y="465"/>
                      <a:pt x="1069" y="479"/>
                      <a:pt x="1070" y="508"/>
                    </a:cubicBezTo>
                    <a:cubicBezTo>
                      <a:pt x="1073" y="505"/>
                      <a:pt x="1076" y="501"/>
                      <a:pt x="1079" y="497"/>
                    </a:cubicBezTo>
                    <a:cubicBezTo>
                      <a:pt x="1081" y="489"/>
                      <a:pt x="1083" y="482"/>
                      <a:pt x="1087" y="477"/>
                    </a:cubicBezTo>
                    <a:cubicBezTo>
                      <a:pt x="1090" y="473"/>
                      <a:pt x="1093" y="470"/>
                      <a:pt x="1097" y="468"/>
                    </a:cubicBezTo>
                    <a:cubicBezTo>
                      <a:pt x="1105" y="451"/>
                      <a:pt x="1109" y="433"/>
                      <a:pt x="1109" y="414"/>
                    </a:cubicBezTo>
                    <a:cubicBezTo>
                      <a:pt x="1109" y="410"/>
                      <a:pt x="1109" y="406"/>
                      <a:pt x="1108" y="402"/>
                    </a:cubicBezTo>
                    <a:cubicBezTo>
                      <a:pt x="1106" y="402"/>
                      <a:pt x="1106" y="402"/>
                      <a:pt x="1106" y="402"/>
                    </a:cubicBezTo>
                    <a:cubicBezTo>
                      <a:pt x="1106" y="388"/>
                      <a:pt x="1106" y="388"/>
                      <a:pt x="1106" y="388"/>
                    </a:cubicBezTo>
                    <a:cubicBezTo>
                      <a:pt x="1096" y="336"/>
                      <a:pt x="1055" y="294"/>
                      <a:pt x="1002" y="284"/>
                    </a:cubicBezTo>
                    <a:cubicBezTo>
                      <a:pt x="979" y="281"/>
                      <a:pt x="979" y="281"/>
                      <a:pt x="979" y="281"/>
                    </a:cubicBezTo>
                    <a:cubicBezTo>
                      <a:pt x="971" y="266"/>
                      <a:pt x="971" y="266"/>
                      <a:pt x="971" y="266"/>
                    </a:cubicBezTo>
                    <a:cubicBezTo>
                      <a:pt x="958" y="247"/>
                      <a:pt x="941" y="230"/>
                      <a:pt x="922" y="217"/>
                    </a:cubicBezTo>
                    <a:cubicBezTo>
                      <a:pt x="920" y="226"/>
                      <a:pt x="918" y="233"/>
                      <a:pt x="914" y="238"/>
                    </a:cubicBezTo>
                    <a:cubicBezTo>
                      <a:pt x="908" y="246"/>
                      <a:pt x="900" y="250"/>
                      <a:pt x="889" y="250"/>
                    </a:cubicBezTo>
                    <a:cubicBezTo>
                      <a:pt x="868" y="250"/>
                      <a:pt x="857" y="235"/>
                      <a:pt x="857" y="205"/>
                    </a:cubicBezTo>
                    <a:cubicBezTo>
                      <a:pt x="857" y="200"/>
                      <a:pt x="858" y="195"/>
                      <a:pt x="859" y="191"/>
                    </a:cubicBezTo>
                    <a:cubicBezTo>
                      <a:pt x="855" y="190"/>
                      <a:pt x="851" y="189"/>
                      <a:pt x="848" y="189"/>
                    </a:cubicBezTo>
                    <a:cubicBezTo>
                      <a:pt x="849" y="193"/>
                      <a:pt x="849" y="198"/>
                      <a:pt x="849" y="203"/>
                    </a:cubicBezTo>
                    <a:cubicBezTo>
                      <a:pt x="849" y="218"/>
                      <a:pt x="846" y="230"/>
                      <a:pt x="840" y="238"/>
                    </a:cubicBezTo>
                    <a:cubicBezTo>
                      <a:pt x="835" y="246"/>
                      <a:pt x="826" y="250"/>
                      <a:pt x="816" y="250"/>
                    </a:cubicBezTo>
                    <a:cubicBezTo>
                      <a:pt x="795" y="250"/>
                      <a:pt x="784" y="235"/>
                      <a:pt x="784" y="205"/>
                    </a:cubicBezTo>
                    <a:cubicBezTo>
                      <a:pt x="784" y="200"/>
                      <a:pt x="784" y="195"/>
                      <a:pt x="785" y="191"/>
                    </a:cubicBezTo>
                    <a:cubicBezTo>
                      <a:pt x="782" y="191"/>
                      <a:pt x="782" y="191"/>
                      <a:pt x="782" y="191"/>
                    </a:cubicBezTo>
                    <a:cubicBezTo>
                      <a:pt x="774" y="166"/>
                      <a:pt x="774" y="166"/>
                      <a:pt x="774" y="166"/>
                    </a:cubicBezTo>
                    <a:cubicBezTo>
                      <a:pt x="763" y="140"/>
                      <a:pt x="748" y="116"/>
                      <a:pt x="729" y="94"/>
                    </a:cubicBezTo>
                    <a:cubicBezTo>
                      <a:pt x="723" y="91"/>
                      <a:pt x="718" y="86"/>
                      <a:pt x="714" y="78"/>
                    </a:cubicBezTo>
                    <a:cubicBezTo>
                      <a:pt x="710" y="74"/>
                      <a:pt x="705" y="70"/>
                      <a:pt x="700" y="65"/>
                    </a:cubicBezTo>
                    <a:cubicBezTo>
                      <a:pt x="699" y="73"/>
                      <a:pt x="697" y="79"/>
                      <a:pt x="693" y="84"/>
                    </a:cubicBezTo>
                    <a:cubicBezTo>
                      <a:pt x="687" y="93"/>
                      <a:pt x="679" y="97"/>
                      <a:pt x="669" y="97"/>
                    </a:cubicBezTo>
                    <a:cubicBezTo>
                      <a:pt x="647" y="97"/>
                      <a:pt x="637" y="82"/>
                      <a:pt x="637" y="52"/>
                    </a:cubicBezTo>
                    <a:cubicBezTo>
                      <a:pt x="637" y="42"/>
                      <a:pt x="638" y="33"/>
                      <a:pt x="640" y="26"/>
                    </a:cubicBezTo>
                    <a:cubicBezTo>
                      <a:pt x="634" y="24"/>
                      <a:pt x="628" y="21"/>
                      <a:pt x="622" y="19"/>
                    </a:cubicBezTo>
                    <a:cubicBezTo>
                      <a:pt x="626" y="26"/>
                      <a:pt x="628" y="36"/>
                      <a:pt x="628" y="50"/>
                    </a:cubicBezTo>
                    <a:cubicBezTo>
                      <a:pt x="628" y="65"/>
                      <a:pt x="625" y="76"/>
                      <a:pt x="619" y="84"/>
                    </a:cubicBezTo>
                    <a:cubicBezTo>
                      <a:pt x="614" y="93"/>
                      <a:pt x="606" y="97"/>
                      <a:pt x="595" y="97"/>
                    </a:cubicBezTo>
                    <a:cubicBezTo>
                      <a:pt x="574" y="97"/>
                      <a:pt x="563" y="82"/>
                      <a:pt x="563" y="52"/>
                    </a:cubicBezTo>
                    <a:cubicBezTo>
                      <a:pt x="563" y="36"/>
                      <a:pt x="566" y="24"/>
                      <a:pt x="572" y="16"/>
                    </a:cubicBezTo>
                    <a:cubicBezTo>
                      <a:pt x="575" y="12"/>
                      <a:pt x="578" y="9"/>
                      <a:pt x="583" y="7"/>
                    </a:cubicBezTo>
                    <a:cubicBezTo>
                      <a:pt x="564" y="3"/>
                      <a:pt x="544" y="0"/>
                      <a:pt x="5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3" name="Freeform 20"/>
              <p:cNvSpPr>
                <a:spLocks/>
              </p:cNvSpPr>
              <p:nvPr userDrawn="1"/>
            </p:nvSpPr>
            <p:spPr bwMode="auto">
              <a:xfrm>
                <a:off x="7846" y="-854"/>
                <a:ext cx="48" cy="79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9 h 39"/>
                  <a:gd name="T4" fmla="*/ 12 w 24"/>
                  <a:gd name="T5" fmla="*/ 39 h 39"/>
                  <a:gd name="T6" fmla="*/ 24 w 24"/>
                  <a:gd name="T7" fmla="*/ 10 h 39"/>
                  <a:gd name="T8" fmla="*/ 0 w 2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0" y="29"/>
                      <a:pt x="4" y="39"/>
                      <a:pt x="12" y="39"/>
                    </a:cubicBezTo>
                    <a:cubicBezTo>
                      <a:pt x="20" y="39"/>
                      <a:pt x="24" y="29"/>
                      <a:pt x="24" y="10"/>
                    </a:cubicBezTo>
                    <a:cubicBezTo>
                      <a:pt x="16" y="6"/>
                      <a:pt x="8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4" name="Freeform 21"/>
              <p:cNvSpPr>
                <a:spLocks/>
              </p:cNvSpPr>
              <p:nvPr userDrawn="1"/>
            </p:nvSpPr>
            <p:spPr bwMode="auto">
              <a:xfrm>
                <a:off x="7253" y="-121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3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2"/>
                      <a:pt x="4" y="62"/>
                      <a:pt x="13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5" name="Freeform 22"/>
              <p:cNvSpPr>
                <a:spLocks/>
              </p:cNvSpPr>
              <p:nvPr userDrawn="1"/>
            </p:nvSpPr>
            <p:spPr bwMode="auto">
              <a:xfrm>
                <a:off x="6958" y="-1210"/>
                <a:ext cx="50" cy="125"/>
              </a:xfrm>
              <a:custGeom>
                <a:avLst/>
                <a:gdLst>
                  <a:gd name="T0" fmla="*/ 13 w 25"/>
                  <a:gd name="T1" fmla="*/ 0 h 62"/>
                  <a:gd name="T2" fmla="*/ 0 w 25"/>
                  <a:gd name="T3" fmla="*/ 32 h 62"/>
                  <a:gd name="T4" fmla="*/ 12 w 25"/>
                  <a:gd name="T5" fmla="*/ 62 h 62"/>
                  <a:gd name="T6" fmla="*/ 25 w 25"/>
                  <a:gd name="T7" fmla="*/ 31 h 62"/>
                  <a:gd name="T8" fmla="*/ 13 w 25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2">
                    <a:moveTo>
                      <a:pt x="13" y="0"/>
                    </a:moveTo>
                    <a:cubicBezTo>
                      <a:pt x="4" y="0"/>
                      <a:pt x="0" y="11"/>
                      <a:pt x="0" y="32"/>
                    </a:cubicBezTo>
                    <a:cubicBezTo>
                      <a:pt x="0" y="52"/>
                      <a:pt x="4" y="62"/>
                      <a:pt x="12" y="62"/>
                    </a:cubicBezTo>
                    <a:cubicBezTo>
                      <a:pt x="21" y="62"/>
                      <a:pt x="25" y="52"/>
                      <a:pt x="25" y="31"/>
                    </a:cubicBezTo>
                    <a:cubicBezTo>
                      <a:pt x="25" y="10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6" name="Freeform 23"/>
              <p:cNvSpPr>
                <a:spLocks/>
              </p:cNvSpPr>
              <p:nvPr userDrawn="1"/>
            </p:nvSpPr>
            <p:spPr bwMode="auto">
              <a:xfrm>
                <a:off x="7549" y="-592"/>
                <a:ext cx="50" cy="126"/>
              </a:xfrm>
              <a:custGeom>
                <a:avLst/>
                <a:gdLst>
                  <a:gd name="T0" fmla="*/ 13 w 25"/>
                  <a:gd name="T1" fmla="*/ 0 h 63"/>
                  <a:gd name="T2" fmla="*/ 0 w 25"/>
                  <a:gd name="T3" fmla="*/ 32 h 63"/>
                  <a:gd name="T4" fmla="*/ 13 w 25"/>
                  <a:gd name="T5" fmla="*/ 63 h 63"/>
                  <a:gd name="T6" fmla="*/ 25 w 25"/>
                  <a:gd name="T7" fmla="*/ 31 h 63"/>
                  <a:gd name="T8" fmla="*/ 13 w 25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3">
                    <a:moveTo>
                      <a:pt x="13" y="0"/>
                    </a:moveTo>
                    <a:cubicBezTo>
                      <a:pt x="5" y="0"/>
                      <a:pt x="0" y="11"/>
                      <a:pt x="0" y="32"/>
                    </a:cubicBezTo>
                    <a:cubicBezTo>
                      <a:pt x="0" y="53"/>
                      <a:pt x="4" y="63"/>
                      <a:pt x="13" y="63"/>
                    </a:cubicBezTo>
                    <a:cubicBezTo>
                      <a:pt x="21" y="63"/>
                      <a:pt x="25" y="52"/>
                      <a:pt x="25" y="31"/>
                    </a:cubicBezTo>
                    <a:cubicBezTo>
                      <a:pt x="25" y="11"/>
                      <a:pt x="21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8356090" y="4003502"/>
              <a:ext cx="3528164" cy="1742058"/>
              <a:chOff x="2915160" y="-69313"/>
              <a:chExt cx="3528164" cy="1742058"/>
            </a:xfrm>
          </p:grpSpPr>
          <p:grpSp>
            <p:nvGrpSpPr>
              <p:cNvPr id="12" name="Group 11"/>
              <p:cNvGrpSpPr/>
              <p:nvPr userDrawn="1"/>
            </p:nvGrpSpPr>
            <p:grpSpPr>
              <a:xfrm>
                <a:off x="2924551" y="-67757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41" name="Oval 40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Oval 43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2915160" y="-69313"/>
                <a:ext cx="3522196" cy="1742058"/>
                <a:chOff x="2624" y="1565"/>
                <a:chExt cx="2588" cy="1280"/>
              </a:xfrm>
              <a:solidFill>
                <a:srgbClr val="A1D5FF">
                  <a:alpha val="4000"/>
                </a:srgbClr>
              </a:solidFill>
            </p:grpSpPr>
            <p:sp>
              <p:nvSpPr>
                <p:cNvPr id="14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5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6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8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9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0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1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3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4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5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6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7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8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9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0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1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2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3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4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5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8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</p:grpSp>
      <p:grpSp>
        <p:nvGrpSpPr>
          <p:cNvPr id="108" name="Group 107"/>
          <p:cNvGrpSpPr/>
          <p:nvPr userDrawn="1"/>
        </p:nvGrpSpPr>
        <p:grpSpPr>
          <a:xfrm>
            <a:off x="507149" y="2838287"/>
            <a:ext cx="4217465" cy="896559"/>
            <a:chOff x="2235201" y="5027614"/>
            <a:chExt cx="3160712" cy="671816"/>
          </a:xfrm>
        </p:grpSpPr>
        <p:sp>
          <p:nvSpPr>
            <p:cNvPr id="142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3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6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7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9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0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1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2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154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57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8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663" y="2383023"/>
            <a:ext cx="5059493" cy="1245183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4083714" y="2158886"/>
            <a:ext cx="8128519" cy="5424450"/>
            <a:chOff x="2624" y="1387"/>
            <a:chExt cx="5223" cy="3485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624" y="1387"/>
              <a:ext cx="5223" cy="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978" y="3483"/>
              <a:ext cx="1181" cy="944"/>
            </a:xfrm>
            <a:custGeom>
              <a:avLst/>
              <a:gdLst>
                <a:gd name="T0" fmla="*/ 393 w 1181"/>
                <a:gd name="T1" fmla="*/ 103 h 944"/>
                <a:gd name="T2" fmla="*/ 393 w 1181"/>
                <a:gd name="T3" fmla="*/ 0 h 944"/>
                <a:gd name="T4" fmla="*/ 142 w 1181"/>
                <a:gd name="T5" fmla="*/ 0 h 944"/>
                <a:gd name="T6" fmla="*/ 142 w 1181"/>
                <a:gd name="T7" fmla="*/ 103 h 944"/>
                <a:gd name="T8" fmla="*/ 0 w 1181"/>
                <a:gd name="T9" fmla="*/ 103 h 944"/>
                <a:gd name="T10" fmla="*/ 0 w 1181"/>
                <a:gd name="T11" fmla="*/ 128 h 944"/>
                <a:gd name="T12" fmla="*/ 33 w 1181"/>
                <a:gd name="T13" fmla="*/ 128 h 944"/>
                <a:gd name="T14" fmla="*/ 33 w 1181"/>
                <a:gd name="T15" fmla="*/ 944 h 944"/>
                <a:gd name="T16" fmla="*/ 1148 w 1181"/>
                <a:gd name="T17" fmla="*/ 944 h 944"/>
                <a:gd name="T18" fmla="*/ 1148 w 1181"/>
                <a:gd name="T19" fmla="*/ 128 h 944"/>
                <a:gd name="T20" fmla="*/ 1181 w 1181"/>
                <a:gd name="T21" fmla="*/ 128 h 944"/>
                <a:gd name="T22" fmla="*/ 1181 w 1181"/>
                <a:gd name="T23" fmla="*/ 103 h 944"/>
                <a:gd name="T24" fmla="*/ 393 w 1181"/>
                <a:gd name="T25" fmla="*/ 103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1" h="944">
                  <a:moveTo>
                    <a:pt x="393" y="103"/>
                  </a:moveTo>
                  <a:lnTo>
                    <a:pt x="393" y="0"/>
                  </a:lnTo>
                  <a:lnTo>
                    <a:pt x="142" y="0"/>
                  </a:lnTo>
                  <a:lnTo>
                    <a:pt x="142" y="103"/>
                  </a:lnTo>
                  <a:lnTo>
                    <a:pt x="0" y="103"/>
                  </a:lnTo>
                  <a:lnTo>
                    <a:pt x="0" y="128"/>
                  </a:lnTo>
                  <a:lnTo>
                    <a:pt x="33" y="128"/>
                  </a:lnTo>
                  <a:lnTo>
                    <a:pt x="33" y="944"/>
                  </a:lnTo>
                  <a:lnTo>
                    <a:pt x="1148" y="944"/>
                  </a:lnTo>
                  <a:lnTo>
                    <a:pt x="1148" y="128"/>
                  </a:lnTo>
                  <a:lnTo>
                    <a:pt x="1181" y="128"/>
                  </a:lnTo>
                  <a:lnTo>
                    <a:pt x="1181" y="103"/>
                  </a:lnTo>
                  <a:lnTo>
                    <a:pt x="393" y="10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4299" y="3620"/>
              <a:ext cx="1012" cy="807"/>
            </a:xfrm>
            <a:custGeom>
              <a:avLst/>
              <a:gdLst>
                <a:gd name="T0" fmla="*/ 335 w 1012"/>
                <a:gd name="T1" fmla="*/ 87 h 807"/>
                <a:gd name="T2" fmla="*/ 335 w 1012"/>
                <a:gd name="T3" fmla="*/ 0 h 807"/>
                <a:gd name="T4" fmla="*/ 120 w 1012"/>
                <a:gd name="T5" fmla="*/ 0 h 807"/>
                <a:gd name="T6" fmla="*/ 120 w 1012"/>
                <a:gd name="T7" fmla="*/ 87 h 807"/>
                <a:gd name="T8" fmla="*/ 0 w 1012"/>
                <a:gd name="T9" fmla="*/ 87 h 807"/>
                <a:gd name="T10" fmla="*/ 0 w 1012"/>
                <a:gd name="T11" fmla="*/ 108 h 807"/>
                <a:gd name="T12" fmla="*/ 27 w 1012"/>
                <a:gd name="T13" fmla="*/ 108 h 807"/>
                <a:gd name="T14" fmla="*/ 27 w 1012"/>
                <a:gd name="T15" fmla="*/ 807 h 807"/>
                <a:gd name="T16" fmla="*/ 985 w 1012"/>
                <a:gd name="T17" fmla="*/ 807 h 807"/>
                <a:gd name="T18" fmla="*/ 985 w 1012"/>
                <a:gd name="T19" fmla="*/ 108 h 807"/>
                <a:gd name="T20" fmla="*/ 1012 w 1012"/>
                <a:gd name="T21" fmla="*/ 108 h 807"/>
                <a:gd name="T22" fmla="*/ 1012 w 1012"/>
                <a:gd name="T23" fmla="*/ 87 h 807"/>
                <a:gd name="T24" fmla="*/ 335 w 1012"/>
                <a:gd name="T25" fmla="*/ 8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2" h="807">
                  <a:moveTo>
                    <a:pt x="335" y="87"/>
                  </a:moveTo>
                  <a:lnTo>
                    <a:pt x="335" y="0"/>
                  </a:lnTo>
                  <a:lnTo>
                    <a:pt x="120" y="0"/>
                  </a:lnTo>
                  <a:lnTo>
                    <a:pt x="120" y="87"/>
                  </a:lnTo>
                  <a:lnTo>
                    <a:pt x="0" y="87"/>
                  </a:lnTo>
                  <a:lnTo>
                    <a:pt x="0" y="108"/>
                  </a:lnTo>
                  <a:lnTo>
                    <a:pt x="27" y="108"/>
                  </a:lnTo>
                  <a:lnTo>
                    <a:pt x="27" y="807"/>
                  </a:lnTo>
                  <a:lnTo>
                    <a:pt x="985" y="807"/>
                  </a:lnTo>
                  <a:lnTo>
                    <a:pt x="985" y="108"/>
                  </a:lnTo>
                  <a:lnTo>
                    <a:pt x="1012" y="108"/>
                  </a:lnTo>
                  <a:lnTo>
                    <a:pt x="1012" y="87"/>
                  </a:lnTo>
                  <a:lnTo>
                    <a:pt x="335" y="87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813" y="1814"/>
              <a:ext cx="1662" cy="1095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4864" y="2491"/>
              <a:ext cx="1460" cy="1458"/>
            </a:xfrm>
            <a:custGeom>
              <a:avLst/>
              <a:gdLst>
                <a:gd name="T0" fmla="*/ 266 w 483"/>
                <a:gd name="T1" fmla="*/ 475 h 482"/>
                <a:gd name="T2" fmla="*/ 216 w 483"/>
                <a:gd name="T3" fmla="*/ 481 h 482"/>
                <a:gd name="T4" fmla="*/ 217 w 483"/>
                <a:gd name="T5" fmla="*/ 475 h 482"/>
                <a:gd name="T6" fmla="*/ 290 w 483"/>
                <a:gd name="T7" fmla="*/ 471 h 482"/>
                <a:gd name="T8" fmla="*/ 292 w 483"/>
                <a:gd name="T9" fmla="*/ 477 h 482"/>
                <a:gd name="T10" fmla="*/ 146 w 483"/>
                <a:gd name="T11" fmla="*/ 456 h 482"/>
                <a:gd name="T12" fmla="*/ 340 w 483"/>
                <a:gd name="T13" fmla="*/ 462 h 482"/>
                <a:gd name="T14" fmla="*/ 362 w 483"/>
                <a:gd name="T15" fmla="*/ 450 h 482"/>
                <a:gd name="T16" fmla="*/ 100 w 483"/>
                <a:gd name="T17" fmla="*/ 436 h 482"/>
                <a:gd name="T18" fmla="*/ 121 w 483"/>
                <a:gd name="T19" fmla="*/ 450 h 482"/>
                <a:gd name="T20" fmla="*/ 399 w 483"/>
                <a:gd name="T21" fmla="*/ 416 h 482"/>
                <a:gd name="T22" fmla="*/ 80 w 483"/>
                <a:gd name="T23" fmla="*/ 421 h 482"/>
                <a:gd name="T24" fmla="*/ 84 w 483"/>
                <a:gd name="T25" fmla="*/ 416 h 482"/>
                <a:gd name="T26" fmla="*/ 416 w 483"/>
                <a:gd name="T27" fmla="*/ 398 h 482"/>
                <a:gd name="T28" fmla="*/ 421 w 483"/>
                <a:gd name="T29" fmla="*/ 403 h 482"/>
                <a:gd name="T30" fmla="*/ 38 w 483"/>
                <a:gd name="T31" fmla="*/ 359 h 482"/>
                <a:gd name="T32" fmla="*/ 450 w 483"/>
                <a:gd name="T33" fmla="*/ 362 h 482"/>
                <a:gd name="T34" fmla="*/ 462 w 483"/>
                <a:gd name="T35" fmla="*/ 339 h 482"/>
                <a:gd name="T36" fmla="*/ 12 w 483"/>
                <a:gd name="T37" fmla="*/ 316 h 482"/>
                <a:gd name="T38" fmla="*/ 21 w 483"/>
                <a:gd name="T39" fmla="*/ 340 h 482"/>
                <a:gd name="T40" fmla="*/ 471 w 483"/>
                <a:gd name="T41" fmla="*/ 290 h 482"/>
                <a:gd name="T42" fmla="*/ 5 w 483"/>
                <a:gd name="T43" fmla="*/ 292 h 482"/>
                <a:gd name="T44" fmla="*/ 11 w 483"/>
                <a:gd name="T45" fmla="*/ 290 h 482"/>
                <a:gd name="T46" fmla="*/ 475 w 483"/>
                <a:gd name="T47" fmla="*/ 266 h 482"/>
                <a:gd name="T48" fmla="*/ 483 w 483"/>
                <a:gd name="T49" fmla="*/ 241 h 482"/>
                <a:gd name="T50" fmla="*/ 0 w 483"/>
                <a:gd name="T51" fmla="*/ 241 h 482"/>
                <a:gd name="T52" fmla="*/ 8 w 483"/>
                <a:gd name="T53" fmla="*/ 217 h 482"/>
                <a:gd name="T54" fmla="*/ 475 w 483"/>
                <a:gd name="T55" fmla="*/ 216 h 482"/>
                <a:gd name="T56" fmla="*/ 481 w 483"/>
                <a:gd name="T57" fmla="*/ 215 h 482"/>
                <a:gd name="T58" fmla="*/ 5 w 483"/>
                <a:gd name="T59" fmla="*/ 191 h 482"/>
                <a:gd name="T60" fmla="*/ 11 w 483"/>
                <a:gd name="T61" fmla="*/ 193 h 482"/>
                <a:gd name="T62" fmla="*/ 462 w 483"/>
                <a:gd name="T63" fmla="*/ 143 h 482"/>
                <a:gd name="T64" fmla="*/ 27 w 483"/>
                <a:gd name="T65" fmla="*/ 146 h 482"/>
                <a:gd name="T66" fmla="*/ 38 w 483"/>
                <a:gd name="T67" fmla="*/ 124 h 482"/>
                <a:gd name="T68" fmla="*/ 431 w 483"/>
                <a:gd name="T69" fmla="*/ 103 h 482"/>
                <a:gd name="T70" fmla="*/ 445 w 483"/>
                <a:gd name="T71" fmla="*/ 123 h 482"/>
                <a:gd name="T72" fmla="*/ 62 w 483"/>
                <a:gd name="T73" fmla="*/ 80 h 482"/>
                <a:gd name="T74" fmla="*/ 416 w 483"/>
                <a:gd name="T75" fmla="*/ 84 h 482"/>
                <a:gd name="T76" fmla="*/ 420 w 483"/>
                <a:gd name="T77" fmla="*/ 79 h 482"/>
                <a:gd name="T78" fmla="*/ 80 w 483"/>
                <a:gd name="T79" fmla="*/ 62 h 482"/>
                <a:gd name="T80" fmla="*/ 84 w 483"/>
                <a:gd name="T81" fmla="*/ 67 h 482"/>
                <a:gd name="T82" fmla="*/ 362 w 483"/>
                <a:gd name="T83" fmla="*/ 32 h 482"/>
                <a:gd name="T84" fmla="*/ 124 w 483"/>
                <a:gd name="T85" fmla="*/ 38 h 482"/>
                <a:gd name="T86" fmla="*/ 145 w 483"/>
                <a:gd name="T87" fmla="*/ 27 h 482"/>
                <a:gd name="T88" fmla="*/ 314 w 483"/>
                <a:gd name="T89" fmla="*/ 17 h 482"/>
                <a:gd name="T90" fmla="*/ 337 w 483"/>
                <a:gd name="T91" fmla="*/ 26 h 482"/>
                <a:gd name="T92" fmla="*/ 191 w 483"/>
                <a:gd name="T93" fmla="*/ 5 h 482"/>
                <a:gd name="T94" fmla="*/ 290 w 483"/>
                <a:gd name="T95" fmla="*/ 11 h 482"/>
                <a:gd name="T96" fmla="*/ 291 w 483"/>
                <a:gd name="T97" fmla="*/ 5 h 482"/>
                <a:gd name="T98" fmla="*/ 216 w 483"/>
                <a:gd name="T99" fmla="*/ 1 h 482"/>
                <a:gd name="T100" fmla="*/ 216 w 483"/>
                <a:gd name="T101" fmla="*/ 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3" h="482">
                  <a:moveTo>
                    <a:pt x="241" y="482"/>
                  </a:moveTo>
                  <a:cubicBezTo>
                    <a:pt x="241" y="476"/>
                    <a:pt x="241" y="476"/>
                    <a:pt x="241" y="476"/>
                  </a:cubicBezTo>
                  <a:cubicBezTo>
                    <a:pt x="250" y="476"/>
                    <a:pt x="258" y="476"/>
                    <a:pt x="266" y="475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58" y="482"/>
                    <a:pt x="250" y="482"/>
                    <a:pt x="241" y="482"/>
                  </a:cubicBezTo>
                  <a:close/>
                  <a:moveTo>
                    <a:pt x="216" y="481"/>
                  </a:moveTo>
                  <a:cubicBezTo>
                    <a:pt x="208" y="480"/>
                    <a:pt x="200" y="479"/>
                    <a:pt x="191" y="477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201" y="473"/>
                    <a:pt x="209" y="474"/>
                    <a:pt x="217" y="475"/>
                  </a:cubicBezTo>
                  <a:lnTo>
                    <a:pt x="216" y="481"/>
                  </a:lnTo>
                  <a:close/>
                  <a:moveTo>
                    <a:pt x="292" y="477"/>
                  </a:moveTo>
                  <a:cubicBezTo>
                    <a:pt x="290" y="471"/>
                    <a:pt x="290" y="471"/>
                    <a:pt x="290" y="471"/>
                  </a:cubicBezTo>
                  <a:cubicBezTo>
                    <a:pt x="298" y="469"/>
                    <a:pt x="306" y="467"/>
                    <a:pt x="314" y="465"/>
                  </a:cubicBezTo>
                  <a:cubicBezTo>
                    <a:pt x="316" y="471"/>
                    <a:pt x="316" y="471"/>
                    <a:pt x="316" y="471"/>
                  </a:cubicBezTo>
                  <a:cubicBezTo>
                    <a:pt x="308" y="473"/>
                    <a:pt x="300" y="475"/>
                    <a:pt x="292" y="477"/>
                  </a:cubicBezTo>
                  <a:close/>
                  <a:moveTo>
                    <a:pt x="167" y="471"/>
                  </a:moveTo>
                  <a:cubicBezTo>
                    <a:pt x="159" y="468"/>
                    <a:pt x="151" y="465"/>
                    <a:pt x="143" y="462"/>
                  </a:cubicBezTo>
                  <a:cubicBezTo>
                    <a:pt x="146" y="456"/>
                    <a:pt x="146" y="456"/>
                    <a:pt x="146" y="456"/>
                  </a:cubicBezTo>
                  <a:cubicBezTo>
                    <a:pt x="153" y="459"/>
                    <a:pt x="161" y="462"/>
                    <a:pt x="169" y="465"/>
                  </a:cubicBezTo>
                  <a:lnTo>
                    <a:pt x="167" y="471"/>
                  </a:lnTo>
                  <a:close/>
                  <a:moveTo>
                    <a:pt x="340" y="462"/>
                  </a:moveTo>
                  <a:cubicBezTo>
                    <a:pt x="337" y="456"/>
                    <a:pt x="337" y="456"/>
                    <a:pt x="337" y="456"/>
                  </a:cubicBezTo>
                  <a:cubicBezTo>
                    <a:pt x="344" y="453"/>
                    <a:pt x="352" y="449"/>
                    <a:pt x="359" y="445"/>
                  </a:cubicBezTo>
                  <a:cubicBezTo>
                    <a:pt x="362" y="450"/>
                    <a:pt x="362" y="450"/>
                    <a:pt x="362" y="450"/>
                  </a:cubicBezTo>
                  <a:cubicBezTo>
                    <a:pt x="355" y="454"/>
                    <a:pt x="347" y="458"/>
                    <a:pt x="340" y="462"/>
                  </a:cubicBezTo>
                  <a:close/>
                  <a:moveTo>
                    <a:pt x="121" y="450"/>
                  </a:moveTo>
                  <a:cubicBezTo>
                    <a:pt x="114" y="446"/>
                    <a:pt x="106" y="441"/>
                    <a:pt x="100" y="436"/>
                  </a:cubicBezTo>
                  <a:cubicBezTo>
                    <a:pt x="103" y="431"/>
                    <a:pt x="103" y="431"/>
                    <a:pt x="103" y="431"/>
                  </a:cubicBezTo>
                  <a:cubicBezTo>
                    <a:pt x="110" y="436"/>
                    <a:pt x="117" y="441"/>
                    <a:pt x="124" y="445"/>
                  </a:cubicBezTo>
                  <a:lnTo>
                    <a:pt x="121" y="450"/>
                  </a:lnTo>
                  <a:close/>
                  <a:moveTo>
                    <a:pt x="383" y="436"/>
                  </a:moveTo>
                  <a:cubicBezTo>
                    <a:pt x="380" y="431"/>
                    <a:pt x="380" y="431"/>
                    <a:pt x="380" y="431"/>
                  </a:cubicBezTo>
                  <a:cubicBezTo>
                    <a:pt x="386" y="426"/>
                    <a:pt x="393" y="421"/>
                    <a:pt x="399" y="416"/>
                  </a:cubicBezTo>
                  <a:cubicBezTo>
                    <a:pt x="403" y="420"/>
                    <a:pt x="403" y="420"/>
                    <a:pt x="403" y="420"/>
                  </a:cubicBezTo>
                  <a:cubicBezTo>
                    <a:pt x="397" y="426"/>
                    <a:pt x="390" y="431"/>
                    <a:pt x="383" y="436"/>
                  </a:cubicBezTo>
                  <a:close/>
                  <a:moveTo>
                    <a:pt x="80" y="421"/>
                  </a:moveTo>
                  <a:cubicBezTo>
                    <a:pt x="74" y="415"/>
                    <a:pt x="68" y="409"/>
                    <a:pt x="62" y="403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72" y="405"/>
                    <a:pt x="78" y="410"/>
                    <a:pt x="84" y="416"/>
                  </a:cubicBezTo>
                  <a:lnTo>
                    <a:pt x="80" y="421"/>
                  </a:lnTo>
                  <a:close/>
                  <a:moveTo>
                    <a:pt x="421" y="403"/>
                  </a:moveTo>
                  <a:cubicBezTo>
                    <a:pt x="416" y="398"/>
                    <a:pt x="416" y="398"/>
                    <a:pt x="416" y="398"/>
                  </a:cubicBezTo>
                  <a:cubicBezTo>
                    <a:pt x="421" y="392"/>
                    <a:pt x="427" y="386"/>
                    <a:pt x="431" y="379"/>
                  </a:cubicBezTo>
                  <a:cubicBezTo>
                    <a:pt x="437" y="383"/>
                    <a:pt x="437" y="383"/>
                    <a:pt x="437" y="383"/>
                  </a:cubicBezTo>
                  <a:cubicBezTo>
                    <a:pt x="432" y="390"/>
                    <a:pt x="426" y="396"/>
                    <a:pt x="421" y="403"/>
                  </a:cubicBezTo>
                  <a:close/>
                  <a:moveTo>
                    <a:pt x="46" y="383"/>
                  </a:moveTo>
                  <a:cubicBezTo>
                    <a:pt x="41" y="376"/>
                    <a:pt x="37" y="369"/>
                    <a:pt x="32" y="362"/>
                  </a:cubicBezTo>
                  <a:cubicBezTo>
                    <a:pt x="38" y="359"/>
                    <a:pt x="38" y="359"/>
                    <a:pt x="38" y="359"/>
                  </a:cubicBezTo>
                  <a:cubicBezTo>
                    <a:pt x="42" y="366"/>
                    <a:pt x="47" y="373"/>
                    <a:pt x="51" y="379"/>
                  </a:cubicBezTo>
                  <a:lnTo>
                    <a:pt x="46" y="383"/>
                  </a:lnTo>
                  <a:close/>
                  <a:moveTo>
                    <a:pt x="450" y="362"/>
                  </a:moveTo>
                  <a:cubicBezTo>
                    <a:pt x="445" y="359"/>
                    <a:pt x="445" y="359"/>
                    <a:pt x="445" y="359"/>
                  </a:cubicBezTo>
                  <a:cubicBezTo>
                    <a:pt x="449" y="352"/>
                    <a:pt x="453" y="344"/>
                    <a:pt x="456" y="337"/>
                  </a:cubicBezTo>
                  <a:cubicBezTo>
                    <a:pt x="462" y="339"/>
                    <a:pt x="462" y="339"/>
                    <a:pt x="462" y="339"/>
                  </a:cubicBezTo>
                  <a:cubicBezTo>
                    <a:pt x="458" y="347"/>
                    <a:pt x="455" y="355"/>
                    <a:pt x="450" y="362"/>
                  </a:cubicBezTo>
                  <a:close/>
                  <a:moveTo>
                    <a:pt x="21" y="340"/>
                  </a:moveTo>
                  <a:cubicBezTo>
                    <a:pt x="18" y="332"/>
                    <a:pt x="14" y="324"/>
                    <a:pt x="12" y="316"/>
                  </a:cubicBezTo>
                  <a:cubicBezTo>
                    <a:pt x="18" y="314"/>
                    <a:pt x="18" y="314"/>
                    <a:pt x="18" y="314"/>
                  </a:cubicBezTo>
                  <a:cubicBezTo>
                    <a:pt x="20" y="322"/>
                    <a:pt x="23" y="329"/>
                    <a:pt x="27" y="337"/>
                  </a:cubicBezTo>
                  <a:lnTo>
                    <a:pt x="21" y="340"/>
                  </a:lnTo>
                  <a:close/>
                  <a:moveTo>
                    <a:pt x="471" y="316"/>
                  </a:moveTo>
                  <a:cubicBezTo>
                    <a:pt x="465" y="314"/>
                    <a:pt x="465" y="314"/>
                    <a:pt x="465" y="314"/>
                  </a:cubicBezTo>
                  <a:cubicBezTo>
                    <a:pt x="467" y="306"/>
                    <a:pt x="470" y="298"/>
                    <a:pt x="471" y="290"/>
                  </a:cubicBezTo>
                  <a:cubicBezTo>
                    <a:pt x="477" y="291"/>
                    <a:pt x="477" y="291"/>
                    <a:pt x="477" y="291"/>
                  </a:cubicBezTo>
                  <a:cubicBezTo>
                    <a:pt x="476" y="300"/>
                    <a:pt x="473" y="308"/>
                    <a:pt x="471" y="316"/>
                  </a:cubicBezTo>
                  <a:close/>
                  <a:moveTo>
                    <a:pt x="5" y="292"/>
                  </a:moveTo>
                  <a:cubicBezTo>
                    <a:pt x="4" y="283"/>
                    <a:pt x="2" y="275"/>
                    <a:pt x="1" y="267"/>
                  </a:cubicBezTo>
                  <a:cubicBezTo>
                    <a:pt x="8" y="266"/>
                    <a:pt x="8" y="266"/>
                    <a:pt x="8" y="266"/>
                  </a:cubicBezTo>
                  <a:cubicBezTo>
                    <a:pt x="9" y="274"/>
                    <a:pt x="10" y="282"/>
                    <a:pt x="11" y="290"/>
                  </a:cubicBezTo>
                  <a:lnTo>
                    <a:pt x="5" y="292"/>
                  </a:lnTo>
                  <a:close/>
                  <a:moveTo>
                    <a:pt x="481" y="266"/>
                  </a:moveTo>
                  <a:cubicBezTo>
                    <a:pt x="475" y="266"/>
                    <a:pt x="475" y="266"/>
                    <a:pt x="475" y="266"/>
                  </a:cubicBezTo>
                  <a:cubicBezTo>
                    <a:pt x="476" y="258"/>
                    <a:pt x="476" y="249"/>
                    <a:pt x="476" y="241"/>
                  </a:cubicBezTo>
                  <a:cubicBezTo>
                    <a:pt x="476" y="241"/>
                    <a:pt x="476" y="241"/>
                    <a:pt x="476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250"/>
                    <a:pt x="482" y="258"/>
                    <a:pt x="481" y="266"/>
                  </a:cubicBezTo>
                  <a:close/>
                  <a:moveTo>
                    <a:pt x="0" y="241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233"/>
                    <a:pt x="0" y="224"/>
                    <a:pt x="1" y="216"/>
                  </a:cubicBezTo>
                  <a:cubicBezTo>
                    <a:pt x="8" y="217"/>
                    <a:pt x="8" y="217"/>
                    <a:pt x="8" y="217"/>
                  </a:cubicBezTo>
                  <a:cubicBezTo>
                    <a:pt x="7" y="225"/>
                    <a:pt x="6" y="233"/>
                    <a:pt x="6" y="241"/>
                  </a:cubicBezTo>
                  <a:lnTo>
                    <a:pt x="0" y="241"/>
                  </a:lnTo>
                  <a:close/>
                  <a:moveTo>
                    <a:pt x="475" y="216"/>
                  </a:moveTo>
                  <a:cubicBezTo>
                    <a:pt x="474" y="208"/>
                    <a:pt x="473" y="200"/>
                    <a:pt x="471" y="192"/>
                  </a:cubicBezTo>
                  <a:cubicBezTo>
                    <a:pt x="477" y="190"/>
                    <a:pt x="477" y="190"/>
                    <a:pt x="477" y="190"/>
                  </a:cubicBezTo>
                  <a:cubicBezTo>
                    <a:pt x="479" y="199"/>
                    <a:pt x="480" y="207"/>
                    <a:pt x="481" y="215"/>
                  </a:cubicBezTo>
                  <a:lnTo>
                    <a:pt x="475" y="216"/>
                  </a:lnTo>
                  <a:close/>
                  <a:moveTo>
                    <a:pt x="11" y="193"/>
                  </a:moveTo>
                  <a:cubicBezTo>
                    <a:pt x="5" y="191"/>
                    <a:pt x="5" y="191"/>
                    <a:pt x="5" y="191"/>
                  </a:cubicBezTo>
                  <a:cubicBezTo>
                    <a:pt x="7" y="183"/>
                    <a:pt x="9" y="175"/>
                    <a:pt x="12" y="167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5" y="177"/>
                    <a:pt x="13" y="185"/>
                    <a:pt x="11" y="193"/>
                  </a:cubicBezTo>
                  <a:close/>
                  <a:moveTo>
                    <a:pt x="465" y="168"/>
                  </a:moveTo>
                  <a:cubicBezTo>
                    <a:pt x="462" y="160"/>
                    <a:pt x="459" y="153"/>
                    <a:pt x="456" y="145"/>
                  </a:cubicBezTo>
                  <a:cubicBezTo>
                    <a:pt x="462" y="143"/>
                    <a:pt x="462" y="143"/>
                    <a:pt x="462" y="143"/>
                  </a:cubicBezTo>
                  <a:cubicBezTo>
                    <a:pt x="465" y="150"/>
                    <a:pt x="468" y="158"/>
                    <a:pt x="471" y="166"/>
                  </a:cubicBezTo>
                  <a:lnTo>
                    <a:pt x="465" y="168"/>
                  </a:lnTo>
                  <a:close/>
                  <a:moveTo>
                    <a:pt x="27" y="146"/>
                  </a:moveTo>
                  <a:cubicBezTo>
                    <a:pt x="21" y="143"/>
                    <a:pt x="21" y="143"/>
                    <a:pt x="21" y="143"/>
                  </a:cubicBezTo>
                  <a:cubicBezTo>
                    <a:pt x="24" y="136"/>
                    <a:pt x="28" y="128"/>
                    <a:pt x="32" y="12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4" y="131"/>
                    <a:pt x="30" y="138"/>
                    <a:pt x="27" y="146"/>
                  </a:cubicBezTo>
                  <a:close/>
                  <a:moveTo>
                    <a:pt x="445" y="123"/>
                  </a:moveTo>
                  <a:cubicBezTo>
                    <a:pt x="441" y="116"/>
                    <a:pt x="436" y="109"/>
                    <a:pt x="431" y="103"/>
                  </a:cubicBezTo>
                  <a:cubicBezTo>
                    <a:pt x="436" y="99"/>
                    <a:pt x="436" y="99"/>
                    <a:pt x="436" y="99"/>
                  </a:cubicBezTo>
                  <a:cubicBezTo>
                    <a:pt x="441" y="106"/>
                    <a:pt x="446" y="113"/>
                    <a:pt x="450" y="120"/>
                  </a:cubicBezTo>
                  <a:lnTo>
                    <a:pt x="445" y="123"/>
                  </a:lnTo>
                  <a:close/>
                  <a:moveTo>
                    <a:pt x="51" y="103"/>
                  </a:moveTo>
                  <a:cubicBezTo>
                    <a:pt x="46" y="100"/>
                    <a:pt x="46" y="100"/>
                    <a:pt x="46" y="100"/>
                  </a:cubicBezTo>
                  <a:cubicBezTo>
                    <a:pt x="51" y="93"/>
                    <a:pt x="56" y="86"/>
                    <a:pt x="62" y="80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1" y="90"/>
                    <a:pt x="56" y="97"/>
                    <a:pt x="51" y="103"/>
                  </a:cubicBezTo>
                  <a:close/>
                  <a:moveTo>
                    <a:pt x="416" y="84"/>
                  </a:moveTo>
                  <a:cubicBezTo>
                    <a:pt x="410" y="78"/>
                    <a:pt x="404" y="72"/>
                    <a:pt x="398" y="66"/>
                  </a:cubicBezTo>
                  <a:cubicBezTo>
                    <a:pt x="402" y="62"/>
                    <a:pt x="402" y="62"/>
                    <a:pt x="402" y="62"/>
                  </a:cubicBezTo>
                  <a:cubicBezTo>
                    <a:pt x="409" y="67"/>
                    <a:pt x="415" y="73"/>
                    <a:pt x="420" y="79"/>
                  </a:cubicBezTo>
                  <a:lnTo>
                    <a:pt x="416" y="84"/>
                  </a:lnTo>
                  <a:close/>
                  <a:moveTo>
                    <a:pt x="84" y="67"/>
                  </a:moveTo>
                  <a:cubicBezTo>
                    <a:pt x="80" y="62"/>
                    <a:pt x="80" y="62"/>
                    <a:pt x="80" y="62"/>
                  </a:cubicBezTo>
                  <a:cubicBezTo>
                    <a:pt x="86" y="56"/>
                    <a:pt x="92" y="51"/>
                    <a:pt x="99" y="46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96" y="56"/>
                    <a:pt x="90" y="61"/>
                    <a:pt x="84" y="67"/>
                  </a:cubicBezTo>
                  <a:close/>
                  <a:moveTo>
                    <a:pt x="379" y="51"/>
                  </a:moveTo>
                  <a:cubicBezTo>
                    <a:pt x="372" y="46"/>
                    <a:pt x="366" y="41"/>
                    <a:pt x="358" y="37"/>
                  </a:cubicBezTo>
                  <a:cubicBezTo>
                    <a:pt x="362" y="32"/>
                    <a:pt x="362" y="32"/>
                    <a:pt x="362" y="32"/>
                  </a:cubicBezTo>
                  <a:cubicBezTo>
                    <a:pt x="369" y="36"/>
                    <a:pt x="376" y="41"/>
                    <a:pt x="383" y="46"/>
                  </a:cubicBezTo>
                  <a:lnTo>
                    <a:pt x="379" y="51"/>
                  </a:lnTo>
                  <a:close/>
                  <a:moveTo>
                    <a:pt x="124" y="38"/>
                  </a:moveTo>
                  <a:cubicBezTo>
                    <a:pt x="120" y="32"/>
                    <a:pt x="120" y="32"/>
                    <a:pt x="120" y="32"/>
                  </a:cubicBezTo>
                  <a:cubicBezTo>
                    <a:pt x="128" y="28"/>
                    <a:pt x="135" y="24"/>
                    <a:pt x="143" y="21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8" y="30"/>
                    <a:pt x="131" y="34"/>
                    <a:pt x="124" y="38"/>
                  </a:cubicBezTo>
                  <a:close/>
                  <a:moveTo>
                    <a:pt x="337" y="26"/>
                  </a:moveTo>
                  <a:cubicBezTo>
                    <a:pt x="329" y="23"/>
                    <a:pt x="321" y="20"/>
                    <a:pt x="314" y="17"/>
                  </a:cubicBezTo>
                  <a:cubicBezTo>
                    <a:pt x="316" y="11"/>
                    <a:pt x="316" y="11"/>
                    <a:pt x="316" y="11"/>
                  </a:cubicBezTo>
                  <a:cubicBezTo>
                    <a:pt x="324" y="14"/>
                    <a:pt x="331" y="17"/>
                    <a:pt x="339" y="20"/>
                  </a:cubicBezTo>
                  <a:lnTo>
                    <a:pt x="337" y="26"/>
                  </a:lnTo>
                  <a:close/>
                  <a:moveTo>
                    <a:pt x="168" y="18"/>
                  </a:moveTo>
                  <a:cubicBezTo>
                    <a:pt x="166" y="12"/>
                    <a:pt x="166" y="12"/>
                    <a:pt x="166" y="12"/>
                  </a:cubicBezTo>
                  <a:cubicBezTo>
                    <a:pt x="174" y="9"/>
                    <a:pt x="183" y="7"/>
                    <a:pt x="191" y="5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84" y="13"/>
                    <a:pt x="176" y="15"/>
                    <a:pt x="168" y="18"/>
                  </a:cubicBezTo>
                  <a:close/>
                  <a:moveTo>
                    <a:pt x="290" y="11"/>
                  </a:moveTo>
                  <a:cubicBezTo>
                    <a:pt x="282" y="10"/>
                    <a:pt x="274" y="8"/>
                    <a:pt x="266" y="7"/>
                  </a:cubicBezTo>
                  <a:cubicBezTo>
                    <a:pt x="266" y="1"/>
                    <a:pt x="266" y="1"/>
                    <a:pt x="266" y="1"/>
                  </a:cubicBezTo>
                  <a:cubicBezTo>
                    <a:pt x="275" y="2"/>
                    <a:pt x="283" y="3"/>
                    <a:pt x="291" y="5"/>
                  </a:cubicBezTo>
                  <a:lnTo>
                    <a:pt x="290" y="11"/>
                  </a:lnTo>
                  <a:close/>
                  <a:moveTo>
                    <a:pt x="216" y="7"/>
                  </a:moveTo>
                  <a:cubicBezTo>
                    <a:pt x="216" y="1"/>
                    <a:pt x="216" y="1"/>
                    <a:pt x="216" y="1"/>
                  </a:cubicBezTo>
                  <a:cubicBezTo>
                    <a:pt x="224" y="0"/>
                    <a:pt x="233" y="0"/>
                    <a:pt x="241" y="0"/>
                  </a:cubicBezTo>
                  <a:cubicBezTo>
                    <a:pt x="241" y="6"/>
                    <a:pt x="241" y="6"/>
                    <a:pt x="241" y="6"/>
                  </a:cubicBezTo>
                  <a:cubicBezTo>
                    <a:pt x="233" y="6"/>
                    <a:pt x="224" y="7"/>
                    <a:pt x="216" y="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10"/>
            <p:cNvSpPr>
              <a:spLocks noEditPoints="1"/>
            </p:cNvSpPr>
            <p:nvPr userDrawn="1"/>
          </p:nvSpPr>
          <p:spPr bwMode="auto">
            <a:xfrm>
              <a:off x="4864" y="2712"/>
              <a:ext cx="1239" cy="1237"/>
            </a:xfrm>
            <a:custGeom>
              <a:avLst/>
              <a:gdLst>
                <a:gd name="T0" fmla="*/ 193 w 410"/>
                <a:gd name="T1" fmla="*/ 403 h 409"/>
                <a:gd name="T2" fmla="*/ 205 w 410"/>
                <a:gd name="T3" fmla="*/ 409 h 409"/>
                <a:gd name="T4" fmla="*/ 144 w 410"/>
                <a:gd name="T5" fmla="*/ 394 h 409"/>
                <a:gd name="T6" fmla="*/ 243 w 410"/>
                <a:gd name="T7" fmla="*/ 406 h 409"/>
                <a:gd name="T8" fmla="*/ 268 w 410"/>
                <a:gd name="T9" fmla="*/ 399 h 409"/>
                <a:gd name="T10" fmla="*/ 95 w 410"/>
                <a:gd name="T11" fmla="*/ 378 h 409"/>
                <a:gd name="T12" fmla="*/ 118 w 410"/>
                <a:gd name="T13" fmla="*/ 390 h 409"/>
                <a:gd name="T14" fmla="*/ 311 w 410"/>
                <a:gd name="T15" fmla="*/ 372 h 409"/>
                <a:gd name="T16" fmla="*/ 74 w 410"/>
                <a:gd name="T17" fmla="*/ 363 h 409"/>
                <a:gd name="T18" fmla="*/ 79 w 410"/>
                <a:gd name="T19" fmla="*/ 358 h 409"/>
                <a:gd name="T20" fmla="*/ 332 w 410"/>
                <a:gd name="T21" fmla="*/ 358 h 409"/>
                <a:gd name="T22" fmla="*/ 336 w 410"/>
                <a:gd name="T23" fmla="*/ 362 h 409"/>
                <a:gd name="T24" fmla="*/ 31 w 410"/>
                <a:gd name="T25" fmla="*/ 300 h 409"/>
                <a:gd name="T26" fmla="*/ 371 w 410"/>
                <a:gd name="T27" fmla="*/ 325 h 409"/>
                <a:gd name="T28" fmla="*/ 385 w 410"/>
                <a:gd name="T29" fmla="*/ 303 h 409"/>
                <a:gd name="T30" fmla="*/ 7 w 410"/>
                <a:gd name="T31" fmla="*/ 256 h 409"/>
                <a:gd name="T32" fmla="*/ 14 w 410"/>
                <a:gd name="T33" fmla="*/ 280 h 409"/>
                <a:gd name="T34" fmla="*/ 397 w 410"/>
                <a:gd name="T35" fmla="*/ 254 h 409"/>
                <a:gd name="T36" fmla="*/ 2 w 410"/>
                <a:gd name="T37" fmla="*/ 231 h 409"/>
                <a:gd name="T38" fmla="*/ 8 w 410"/>
                <a:gd name="T39" fmla="*/ 230 h 409"/>
                <a:gd name="T40" fmla="*/ 402 w 410"/>
                <a:gd name="T41" fmla="*/ 229 h 409"/>
                <a:gd name="T42" fmla="*/ 410 w 410"/>
                <a:gd name="T43" fmla="*/ 204 h 409"/>
                <a:gd name="T44" fmla="*/ 8 w 410"/>
                <a:gd name="T45" fmla="*/ 180 h 409"/>
                <a:gd name="T46" fmla="*/ 12 w 410"/>
                <a:gd name="T47" fmla="*/ 156 h 409"/>
                <a:gd name="T48" fmla="*/ 397 w 410"/>
                <a:gd name="T49" fmla="*/ 155 h 409"/>
                <a:gd name="T50" fmla="*/ 402 w 410"/>
                <a:gd name="T51" fmla="*/ 179 h 409"/>
                <a:gd name="T52" fmla="*/ 25 w 410"/>
                <a:gd name="T53" fmla="*/ 106 h 409"/>
                <a:gd name="T54" fmla="*/ 389 w 410"/>
                <a:gd name="T55" fmla="*/ 131 h 409"/>
                <a:gd name="T56" fmla="*/ 395 w 410"/>
                <a:gd name="T57" fmla="*/ 129 h 409"/>
                <a:gd name="T58" fmla="*/ 39 w 410"/>
                <a:gd name="T59" fmla="*/ 84 h 409"/>
                <a:gd name="T60" fmla="*/ 44 w 410"/>
                <a:gd name="T61" fmla="*/ 88 h 409"/>
                <a:gd name="T62" fmla="*/ 354 w 410"/>
                <a:gd name="T63" fmla="*/ 64 h 409"/>
                <a:gd name="T64" fmla="*/ 78 w 410"/>
                <a:gd name="T65" fmla="*/ 52 h 409"/>
                <a:gd name="T66" fmla="*/ 98 w 410"/>
                <a:gd name="T67" fmla="*/ 37 h 409"/>
                <a:gd name="T68" fmla="*/ 311 w 410"/>
                <a:gd name="T69" fmla="*/ 37 h 409"/>
                <a:gd name="T70" fmla="*/ 331 w 410"/>
                <a:gd name="T71" fmla="*/ 51 h 409"/>
                <a:gd name="T72" fmla="*/ 141 w 410"/>
                <a:gd name="T73" fmla="*/ 10 h 409"/>
                <a:gd name="T74" fmla="*/ 289 w 410"/>
                <a:gd name="T75" fmla="*/ 25 h 409"/>
                <a:gd name="T76" fmla="*/ 292 w 410"/>
                <a:gd name="T77" fmla="*/ 19 h 409"/>
                <a:gd name="T78" fmla="*/ 166 w 410"/>
                <a:gd name="T79" fmla="*/ 3 h 409"/>
                <a:gd name="T80" fmla="*/ 167 w 410"/>
                <a:gd name="T81" fmla="*/ 10 h 409"/>
                <a:gd name="T82" fmla="*/ 217 w 410"/>
                <a:gd name="T8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409">
                  <a:moveTo>
                    <a:pt x="205" y="409"/>
                  </a:moveTo>
                  <a:cubicBezTo>
                    <a:pt x="201" y="409"/>
                    <a:pt x="196" y="409"/>
                    <a:pt x="192" y="409"/>
                  </a:cubicBezTo>
                  <a:cubicBezTo>
                    <a:pt x="193" y="403"/>
                    <a:pt x="193" y="403"/>
                    <a:pt x="193" y="403"/>
                  </a:cubicBezTo>
                  <a:cubicBezTo>
                    <a:pt x="201" y="403"/>
                    <a:pt x="209" y="403"/>
                    <a:pt x="218" y="403"/>
                  </a:cubicBezTo>
                  <a:cubicBezTo>
                    <a:pt x="218" y="409"/>
                    <a:pt x="218" y="409"/>
                    <a:pt x="218" y="409"/>
                  </a:cubicBezTo>
                  <a:cubicBezTo>
                    <a:pt x="214" y="409"/>
                    <a:pt x="209" y="409"/>
                    <a:pt x="205" y="409"/>
                  </a:cubicBezTo>
                  <a:close/>
                  <a:moveTo>
                    <a:pt x="167" y="406"/>
                  </a:moveTo>
                  <a:cubicBezTo>
                    <a:pt x="158" y="404"/>
                    <a:pt x="150" y="402"/>
                    <a:pt x="142" y="400"/>
                  </a:cubicBezTo>
                  <a:cubicBezTo>
                    <a:pt x="144" y="394"/>
                    <a:pt x="144" y="394"/>
                    <a:pt x="144" y="394"/>
                  </a:cubicBezTo>
                  <a:cubicBezTo>
                    <a:pt x="152" y="396"/>
                    <a:pt x="160" y="398"/>
                    <a:pt x="168" y="400"/>
                  </a:cubicBezTo>
                  <a:lnTo>
                    <a:pt x="167" y="406"/>
                  </a:lnTo>
                  <a:close/>
                  <a:moveTo>
                    <a:pt x="243" y="406"/>
                  </a:moveTo>
                  <a:cubicBezTo>
                    <a:pt x="242" y="400"/>
                    <a:pt x="242" y="400"/>
                    <a:pt x="242" y="400"/>
                  </a:cubicBezTo>
                  <a:cubicBezTo>
                    <a:pt x="250" y="398"/>
                    <a:pt x="259" y="396"/>
                    <a:pt x="266" y="393"/>
                  </a:cubicBezTo>
                  <a:cubicBezTo>
                    <a:pt x="268" y="399"/>
                    <a:pt x="268" y="399"/>
                    <a:pt x="268" y="399"/>
                  </a:cubicBezTo>
                  <a:cubicBezTo>
                    <a:pt x="260" y="402"/>
                    <a:pt x="252" y="404"/>
                    <a:pt x="243" y="406"/>
                  </a:cubicBezTo>
                  <a:close/>
                  <a:moveTo>
                    <a:pt x="118" y="390"/>
                  </a:moveTo>
                  <a:cubicBezTo>
                    <a:pt x="110" y="386"/>
                    <a:pt x="103" y="382"/>
                    <a:pt x="95" y="378"/>
                  </a:cubicBezTo>
                  <a:cubicBezTo>
                    <a:pt x="99" y="372"/>
                    <a:pt x="99" y="372"/>
                    <a:pt x="99" y="372"/>
                  </a:cubicBezTo>
                  <a:cubicBezTo>
                    <a:pt x="106" y="377"/>
                    <a:pt x="113" y="381"/>
                    <a:pt x="121" y="384"/>
                  </a:cubicBezTo>
                  <a:lnTo>
                    <a:pt x="118" y="390"/>
                  </a:lnTo>
                  <a:close/>
                  <a:moveTo>
                    <a:pt x="292" y="390"/>
                  </a:moveTo>
                  <a:cubicBezTo>
                    <a:pt x="290" y="384"/>
                    <a:pt x="290" y="384"/>
                    <a:pt x="290" y="384"/>
                  </a:cubicBezTo>
                  <a:cubicBezTo>
                    <a:pt x="297" y="381"/>
                    <a:pt x="304" y="377"/>
                    <a:pt x="311" y="372"/>
                  </a:cubicBezTo>
                  <a:cubicBezTo>
                    <a:pt x="315" y="378"/>
                    <a:pt x="315" y="378"/>
                    <a:pt x="315" y="378"/>
                  </a:cubicBezTo>
                  <a:cubicBezTo>
                    <a:pt x="308" y="382"/>
                    <a:pt x="300" y="386"/>
                    <a:pt x="292" y="390"/>
                  </a:cubicBezTo>
                  <a:close/>
                  <a:moveTo>
                    <a:pt x="74" y="363"/>
                  </a:moveTo>
                  <a:cubicBezTo>
                    <a:pt x="68" y="357"/>
                    <a:pt x="62" y="351"/>
                    <a:pt x="56" y="345"/>
                  </a:cubicBezTo>
                  <a:cubicBezTo>
                    <a:pt x="60" y="341"/>
                    <a:pt x="60" y="341"/>
                    <a:pt x="60" y="341"/>
                  </a:cubicBezTo>
                  <a:cubicBezTo>
                    <a:pt x="66" y="347"/>
                    <a:pt x="72" y="352"/>
                    <a:pt x="79" y="358"/>
                  </a:cubicBezTo>
                  <a:lnTo>
                    <a:pt x="74" y="363"/>
                  </a:lnTo>
                  <a:close/>
                  <a:moveTo>
                    <a:pt x="336" y="362"/>
                  </a:moveTo>
                  <a:cubicBezTo>
                    <a:pt x="332" y="358"/>
                    <a:pt x="332" y="358"/>
                    <a:pt x="332" y="358"/>
                  </a:cubicBezTo>
                  <a:cubicBezTo>
                    <a:pt x="338" y="352"/>
                    <a:pt x="344" y="346"/>
                    <a:pt x="350" y="340"/>
                  </a:cubicBezTo>
                  <a:cubicBezTo>
                    <a:pt x="354" y="345"/>
                    <a:pt x="354" y="345"/>
                    <a:pt x="354" y="345"/>
                  </a:cubicBezTo>
                  <a:cubicBezTo>
                    <a:pt x="348" y="351"/>
                    <a:pt x="342" y="357"/>
                    <a:pt x="336" y="362"/>
                  </a:cubicBezTo>
                  <a:close/>
                  <a:moveTo>
                    <a:pt x="39" y="325"/>
                  </a:moveTo>
                  <a:cubicBezTo>
                    <a:pt x="34" y="318"/>
                    <a:pt x="30" y="311"/>
                    <a:pt x="25" y="304"/>
                  </a:cubicBezTo>
                  <a:cubicBezTo>
                    <a:pt x="31" y="300"/>
                    <a:pt x="31" y="300"/>
                    <a:pt x="31" y="300"/>
                  </a:cubicBezTo>
                  <a:cubicBezTo>
                    <a:pt x="35" y="308"/>
                    <a:pt x="40" y="315"/>
                    <a:pt x="44" y="321"/>
                  </a:cubicBezTo>
                  <a:lnTo>
                    <a:pt x="39" y="325"/>
                  </a:lnTo>
                  <a:close/>
                  <a:moveTo>
                    <a:pt x="371" y="325"/>
                  </a:moveTo>
                  <a:cubicBezTo>
                    <a:pt x="366" y="321"/>
                    <a:pt x="366" y="321"/>
                    <a:pt x="366" y="321"/>
                  </a:cubicBezTo>
                  <a:cubicBezTo>
                    <a:pt x="370" y="315"/>
                    <a:pt x="375" y="307"/>
                    <a:pt x="379" y="300"/>
                  </a:cubicBezTo>
                  <a:cubicBezTo>
                    <a:pt x="385" y="303"/>
                    <a:pt x="385" y="303"/>
                    <a:pt x="385" y="303"/>
                  </a:cubicBezTo>
                  <a:cubicBezTo>
                    <a:pt x="380" y="311"/>
                    <a:pt x="376" y="318"/>
                    <a:pt x="371" y="325"/>
                  </a:cubicBezTo>
                  <a:close/>
                  <a:moveTo>
                    <a:pt x="14" y="280"/>
                  </a:moveTo>
                  <a:cubicBezTo>
                    <a:pt x="11" y="272"/>
                    <a:pt x="9" y="264"/>
                    <a:pt x="7" y="256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5" y="262"/>
                    <a:pt x="17" y="270"/>
                    <a:pt x="20" y="278"/>
                  </a:cubicBezTo>
                  <a:lnTo>
                    <a:pt x="14" y="280"/>
                  </a:lnTo>
                  <a:close/>
                  <a:moveTo>
                    <a:pt x="395" y="280"/>
                  </a:moveTo>
                  <a:cubicBezTo>
                    <a:pt x="390" y="278"/>
                    <a:pt x="390" y="278"/>
                    <a:pt x="390" y="278"/>
                  </a:cubicBezTo>
                  <a:cubicBezTo>
                    <a:pt x="393" y="270"/>
                    <a:pt x="395" y="262"/>
                    <a:pt x="397" y="254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401" y="264"/>
                    <a:pt x="399" y="272"/>
                    <a:pt x="395" y="280"/>
                  </a:cubicBezTo>
                  <a:close/>
                  <a:moveTo>
                    <a:pt x="2" y="231"/>
                  </a:moveTo>
                  <a:cubicBezTo>
                    <a:pt x="1" y="222"/>
                    <a:pt x="0" y="213"/>
                    <a:pt x="0" y="205"/>
                  </a:cubicBezTo>
                  <a:cubicBezTo>
                    <a:pt x="6" y="205"/>
                    <a:pt x="6" y="205"/>
                    <a:pt x="6" y="205"/>
                  </a:cubicBezTo>
                  <a:cubicBezTo>
                    <a:pt x="6" y="213"/>
                    <a:pt x="7" y="222"/>
                    <a:pt x="8" y="230"/>
                  </a:cubicBezTo>
                  <a:lnTo>
                    <a:pt x="2" y="231"/>
                  </a:lnTo>
                  <a:close/>
                  <a:moveTo>
                    <a:pt x="408" y="230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403" y="221"/>
                    <a:pt x="404" y="213"/>
                    <a:pt x="404" y="205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410" y="204"/>
                    <a:pt x="410" y="204"/>
                    <a:pt x="410" y="204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410" y="213"/>
                    <a:pt x="409" y="222"/>
                    <a:pt x="408" y="230"/>
                  </a:cubicBezTo>
                  <a:close/>
                  <a:moveTo>
                    <a:pt x="8" y="180"/>
                  </a:moveTo>
                  <a:cubicBezTo>
                    <a:pt x="2" y="179"/>
                    <a:pt x="2" y="179"/>
                    <a:pt x="2" y="179"/>
                  </a:cubicBezTo>
                  <a:cubicBezTo>
                    <a:pt x="3" y="171"/>
                    <a:pt x="4" y="162"/>
                    <a:pt x="6" y="154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0" y="164"/>
                    <a:pt x="9" y="172"/>
                    <a:pt x="8" y="180"/>
                  </a:cubicBezTo>
                  <a:close/>
                  <a:moveTo>
                    <a:pt x="402" y="179"/>
                  </a:moveTo>
                  <a:cubicBezTo>
                    <a:pt x="401" y="171"/>
                    <a:pt x="399" y="163"/>
                    <a:pt x="397" y="155"/>
                  </a:cubicBezTo>
                  <a:cubicBezTo>
                    <a:pt x="403" y="153"/>
                    <a:pt x="403" y="153"/>
                    <a:pt x="403" y="153"/>
                  </a:cubicBezTo>
                  <a:cubicBezTo>
                    <a:pt x="405" y="161"/>
                    <a:pt x="407" y="170"/>
                    <a:pt x="408" y="178"/>
                  </a:cubicBezTo>
                  <a:lnTo>
                    <a:pt x="402" y="179"/>
                  </a:lnTo>
                  <a:close/>
                  <a:moveTo>
                    <a:pt x="20" y="132"/>
                  </a:moveTo>
                  <a:cubicBezTo>
                    <a:pt x="14" y="129"/>
                    <a:pt x="14" y="129"/>
                    <a:pt x="14" y="129"/>
                  </a:cubicBezTo>
                  <a:cubicBezTo>
                    <a:pt x="17" y="122"/>
                    <a:pt x="21" y="114"/>
                    <a:pt x="25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7" y="116"/>
                    <a:pt x="23" y="124"/>
                    <a:pt x="20" y="132"/>
                  </a:cubicBezTo>
                  <a:close/>
                  <a:moveTo>
                    <a:pt x="389" y="131"/>
                  </a:moveTo>
                  <a:cubicBezTo>
                    <a:pt x="386" y="123"/>
                    <a:pt x="383" y="116"/>
                    <a:pt x="379" y="108"/>
                  </a:cubicBezTo>
                  <a:cubicBezTo>
                    <a:pt x="384" y="105"/>
                    <a:pt x="384" y="105"/>
                    <a:pt x="384" y="105"/>
                  </a:cubicBezTo>
                  <a:cubicBezTo>
                    <a:pt x="388" y="113"/>
                    <a:pt x="392" y="121"/>
                    <a:pt x="395" y="129"/>
                  </a:cubicBezTo>
                  <a:lnTo>
                    <a:pt x="389" y="131"/>
                  </a:lnTo>
                  <a:close/>
                  <a:moveTo>
                    <a:pt x="44" y="88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44" y="77"/>
                    <a:pt x="49" y="71"/>
                    <a:pt x="55" y="65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54" y="75"/>
                    <a:pt x="49" y="81"/>
                    <a:pt x="44" y="88"/>
                  </a:cubicBezTo>
                  <a:close/>
                  <a:moveTo>
                    <a:pt x="365" y="87"/>
                  </a:moveTo>
                  <a:cubicBezTo>
                    <a:pt x="360" y="81"/>
                    <a:pt x="355" y="74"/>
                    <a:pt x="349" y="68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60" y="70"/>
                    <a:pt x="365" y="77"/>
                    <a:pt x="370" y="84"/>
                  </a:cubicBezTo>
                  <a:lnTo>
                    <a:pt x="365" y="87"/>
                  </a:lnTo>
                  <a:close/>
                  <a:moveTo>
                    <a:pt x="78" y="52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81" y="41"/>
                    <a:pt x="88" y="36"/>
                    <a:pt x="95" y="32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1" y="42"/>
                    <a:pt x="84" y="46"/>
                    <a:pt x="78" y="52"/>
                  </a:cubicBezTo>
                  <a:close/>
                  <a:moveTo>
                    <a:pt x="331" y="51"/>
                  </a:moveTo>
                  <a:cubicBezTo>
                    <a:pt x="325" y="46"/>
                    <a:pt x="318" y="41"/>
                    <a:pt x="311" y="37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22" y="36"/>
                    <a:pt x="329" y="41"/>
                    <a:pt x="335" y="46"/>
                  </a:cubicBezTo>
                  <a:lnTo>
                    <a:pt x="331" y="51"/>
                  </a:lnTo>
                  <a:close/>
                  <a:moveTo>
                    <a:pt x="120" y="25"/>
                  </a:moveTo>
                  <a:cubicBezTo>
                    <a:pt x="117" y="19"/>
                    <a:pt x="117" y="19"/>
                    <a:pt x="117" y="19"/>
                  </a:cubicBezTo>
                  <a:cubicBezTo>
                    <a:pt x="125" y="16"/>
                    <a:pt x="133" y="12"/>
                    <a:pt x="141" y="10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35" y="18"/>
                    <a:pt x="127" y="21"/>
                    <a:pt x="120" y="25"/>
                  </a:cubicBezTo>
                  <a:close/>
                  <a:moveTo>
                    <a:pt x="289" y="25"/>
                  </a:moveTo>
                  <a:cubicBezTo>
                    <a:pt x="282" y="21"/>
                    <a:pt x="274" y="18"/>
                    <a:pt x="266" y="16"/>
                  </a:cubicBezTo>
                  <a:cubicBezTo>
                    <a:pt x="268" y="10"/>
                    <a:pt x="268" y="10"/>
                    <a:pt x="268" y="10"/>
                  </a:cubicBezTo>
                  <a:cubicBezTo>
                    <a:pt x="276" y="12"/>
                    <a:pt x="284" y="15"/>
                    <a:pt x="292" y="19"/>
                  </a:cubicBezTo>
                  <a:lnTo>
                    <a:pt x="289" y="25"/>
                  </a:lnTo>
                  <a:close/>
                  <a:moveTo>
                    <a:pt x="167" y="10"/>
                  </a:moveTo>
                  <a:cubicBezTo>
                    <a:pt x="166" y="3"/>
                    <a:pt x="166" y="3"/>
                    <a:pt x="166" y="3"/>
                  </a:cubicBezTo>
                  <a:cubicBezTo>
                    <a:pt x="174" y="2"/>
                    <a:pt x="183" y="1"/>
                    <a:pt x="192" y="0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184" y="7"/>
                    <a:pt x="175" y="8"/>
                    <a:pt x="167" y="10"/>
                  </a:cubicBezTo>
                  <a:close/>
                  <a:moveTo>
                    <a:pt x="242" y="9"/>
                  </a:moveTo>
                  <a:cubicBezTo>
                    <a:pt x="234" y="8"/>
                    <a:pt x="225" y="7"/>
                    <a:pt x="217" y="6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6" y="1"/>
                    <a:pt x="234" y="2"/>
                    <a:pt x="243" y="3"/>
                  </a:cubicBezTo>
                  <a:lnTo>
                    <a:pt x="242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864" y="2945"/>
              <a:ext cx="1003" cy="1004"/>
            </a:xfrm>
            <a:custGeom>
              <a:avLst/>
              <a:gdLst>
                <a:gd name="T0" fmla="*/ 166 w 332"/>
                <a:gd name="T1" fmla="*/ 332 h 332"/>
                <a:gd name="T2" fmla="*/ 141 w 332"/>
                <a:gd name="T3" fmla="*/ 324 h 332"/>
                <a:gd name="T4" fmla="*/ 166 w 332"/>
                <a:gd name="T5" fmla="*/ 332 h 332"/>
                <a:gd name="T6" fmla="*/ 191 w 332"/>
                <a:gd name="T7" fmla="*/ 324 h 332"/>
                <a:gd name="T8" fmla="*/ 218 w 332"/>
                <a:gd name="T9" fmla="*/ 324 h 332"/>
                <a:gd name="T10" fmla="*/ 115 w 332"/>
                <a:gd name="T11" fmla="*/ 324 h 332"/>
                <a:gd name="T12" fmla="*/ 94 w 332"/>
                <a:gd name="T13" fmla="*/ 309 h 332"/>
                <a:gd name="T14" fmla="*/ 115 w 332"/>
                <a:gd name="T15" fmla="*/ 324 h 332"/>
                <a:gd name="T16" fmla="*/ 239 w 332"/>
                <a:gd name="T17" fmla="*/ 309 h 332"/>
                <a:gd name="T18" fmla="*/ 264 w 332"/>
                <a:gd name="T19" fmla="*/ 301 h 332"/>
                <a:gd name="T20" fmla="*/ 69 w 332"/>
                <a:gd name="T21" fmla="*/ 301 h 332"/>
                <a:gd name="T22" fmla="*/ 53 w 332"/>
                <a:gd name="T23" fmla="*/ 280 h 332"/>
                <a:gd name="T24" fmla="*/ 69 w 332"/>
                <a:gd name="T25" fmla="*/ 301 h 332"/>
                <a:gd name="T26" fmla="*/ 279 w 332"/>
                <a:gd name="T27" fmla="*/ 279 h 332"/>
                <a:gd name="T28" fmla="*/ 300 w 332"/>
                <a:gd name="T29" fmla="*/ 264 h 332"/>
                <a:gd name="T30" fmla="*/ 32 w 332"/>
                <a:gd name="T31" fmla="*/ 264 h 332"/>
                <a:gd name="T32" fmla="*/ 24 w 332"/>
                <a:gd name="T33" fmla="*/ 239 h 332"/>
                <a:gd name="T34" fmla="*/ 32 w 332"/>
                <a:gd name="T35" fmla="*/ 264 h 332"/>
                <a:gd name="T36" fmla="*/ 308 w 332"/>
                <a:gd name="T37" fmla="*/ 239 h 332"/>
                <a:gd name="T38" fmla="*/ 324 w 332"/>
                <a:gd name="T39" fmla="*/ 218 h 332"/>
                <a:gd name="T40" fmla="*/ 8 w 332"/>
                <a:gd name="T41" fmla="*/ 218 h 332"/>
                <a:gd name="T42" fmla="*/ 8 w 332"/>
                <a:gd name="T43" fmla="*/ 192 h 332"/>
                <a:gd name="T44" fmla="*/ 8 w 332"/>
                <a:gd name="T45" fmla="*/ 218 h 332"/>
                <a:gd name="T46" fmla="*/ 324 w 332"/>
                <a:gd name="T47" fmla="*/ 191 h 332"/>
                <a:gd name="T48" fmla="*/ 326 w 332"/>
                <a:gd name="T49" fmla="*/ 166 h 332"/>
                <a:gd name="T50" fmla="*/ 332 w 332"/>
                <a:gd name="T51" fmla="*/ 166 h 332"/>
                <a:gd name="T52" fmla="*/ 6 w 332"/>
                <a:gd name="T53" fmla="*/ 167 h 332"/>
                <a:gd name="T54" fmla="*/ 0 w 332"/>
                <a:gd name="T55" fmla="*/ 166 h 332"/>
                <a:gd name="T56" fmla="*/ 8 w 332"/>
                <a:gd name="T57" fmla="*/ 142 h 332"/>
                <a:gd name="T58" fmla="*/ 6 w 332"/>
                <a:gd name="T59" fmla="*/ 167 h 332"/>
                <a:gd name="T60" fmla="*/ 318 w 332"/>
                <a:gd name="T61" fmla="*/ 116 h 332"/>
                <a:gd name="T62" fmla="*/ 330 w 332"/>
                <a:gd name="T63" fmla="*/ 140 h 332"/>
                <a:gd name="T64" fmla="*/ 14 w 332"/>
                <a:gd name="T65" fmla="*/ 117 h 332"/>
                <a:gd name="T66" fmla="*/ 18 w 332"/>
                <a:gd name="T67" fmla="*/ 91 h 332"/>
                <a:gd name="T68" fmla="*/ 14 w 332"/>
                <a:gd name="T69" fmla="*/ 117 h 332"/>
                <a:gd name="T70" fmla="*/ 295 w 332"/>
                <a:gd name="T71" fmla="*/ 72 h 332"/>
                <a:gd name="T72" fmla="*/ 314 w 332"/>
                <a:gd name="T73" fmla="*/ 90 h 332"/>
                <a:gd name="T74" fmla="*/ 37 w 332"/>
                <a:gd name="T75" fmla="*/ 73 h 332"/>
                <a:gd name="T76" fmla="*/ 48 w 332"/>
                <a:gd name="T77" fmla="*/ 49 h 332"/>
                <a:gd name="T78" fmla="*/ 37 w 332"/>
                <a:gd name="T79" fmla="*/ 73 h 332"/>
                <a:gd name="T80" fmla="*/ 260 w 332"/>
                <a:gd name="T81" fmla="*/ 37 h 332"/>
                <a:gd name="T82" fmla="*/ 283 w 332"/>
                <a:gd name="T83" fmla="*/ 49 h 332"/>
                <a:gd name="T84" fmla="*/ 72 w 332"/>
                <a:gd name="T85" fmla="*/ 37 h 332"/>
                <a:gd name="T86" fmla="*/ 90 w 332"/>
                <a:gd name="T87" fmla="*/ 19 h 332"/>
                <a:gd name="T88" fmla="*/ 72 w 332"/>
                <a:gd name="T89" fmla="*/ 37 h 332"/>
                <a:gd name="T90" fmla="*/ 215 w 332"/>
                <a:gd name="T91" fmla="*/ 14 h 332"/>
                <a:gd name="T92" fmla="*/ 241 w 332"/>
                <a:gd name="T93" fmla="*/ 18 h 332"/>
                <a:gd name="T94" fmla="*/ 116 w 332"/>
                <a:gd name="T95" fmla="*/ 15 h 332"/>
                <a:gd name="T96" fmla="*/ 140 w 332"/>
                <a:gd name="T97" fmla="*/ 2 h 332"/>
                <a:gd name="T98" fmla="*/ 116 w 332"/>
                <a:gd name="T99" fmla="*/ 15 h 332"/>
                <a:gd name="T100" fmla="*/ 166 w 332"/>
                <a:gd name="T101" fmla="*/ 7 h 332"/>
                <a:gd name="T102" fmla="*/ 166 w 332"/>
                <a:gd name="T103" fmla="*/ 0 h 332"/>
                <a:gd name="T104" fmla="*/ 192 w 332"/>
                <a:gd name="T105" fmla="*/ 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2">
                  <a:moveTo>
                    <a:pt x="166" y="332"/>
                  </a:moveTo>
                  <a:cubicBezTo>
                    <a:pt x="166" y="332"/>
                    <a:pt x="166" y="332"/>
                    <a:pt x="166" y="332"/>
                  </a:cubicBezTo>
                  <a:cubicBezTo>
                    <a:pt x="157" y="332"/>
                    <a:pt x="149" y="332"/>
                    <a:pt x="140" y="330"/>
                  </a:cubicBezTo>
                  <a:cubicBezTo>
                    <a:pt x="141" y="324"/>
                    <a:pt x="141" y="324"/>
                    <a:pt x="141" y="324"/>
                  </a:cubicBezTo>
                  <a:cubicBezTo>
                    <a:pt x="149" y="325"/>
                    <a:pt x="158" y="326"/>
                    <a:pt x="166" y="326"/>
                  </a:cubicBezTo>
                  <a:lnTo>
                    <a:pt x="166" y="332"/>
                  </a:lnTo>
                  <a:close/>
                  <a:moveTo>
                    <a:pt x="192" y="330"/>
                  </a:moveTo>
                  <a:cubicBezTo>
                    <a:pt x="191" y="324"/>
                    <a:pt x="191" y="324"/>
                    <a:pt x="191" y="324"/>
                  </a:cubicBezTo>
                  <a:cubicBezTo>
                    <a:pt x="199" y="323"/>
                    <a:pt x="208" y="321"/>
                    <a:pt x="216" y="318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09" y="327"/>
                    <a:pt x="201" y="329"/>
                    <a:pt x="192" y="330"/>
                  </a:cubicBezTo>
                  <a:close/>
                  <a:moveTo>
                    <a:pt x="115" y="324"/>
                  </a:moveTo>
                  <a:cubicBezTo>
                    <a:pt x="107" y="322"/>
                    <a:pt x="99" y="318"/>
                    <a:pt x="91" y="314"/>
                  </a:cubicBezTo>
                  <a:cubicBezTo>
                    <a:pt x="94" y="309"/>
                    <a:pt x="94" y="309"/>
                    <a:pt x="94" y="309"/>
                  </a:cubicBezTo>
                  <a:cubicBezTo>
                    <a:pt x="101" y="313"/>
                    <a:pt x="109" y="316"/>
                    <a:pt x="117" y="318"/>
                  </a:cubicBezTo>
                  <a:lnTo>
                    <a:pt x="115" y="324"/>
                  </a:lnTo>
                  <a:close/>
                  <a:moveTo>
                    <a:pt x="242" y="314"/>
                  </a:moveTo>
                  <a:cubicBezTo>
                    <a:pt x="239" y="309"/>
                    <a:pt x="239" y="309"/>
                    <a:pt x="239" y="309"/>
                  </a:cubicBezTo>
                  <a:cubicBezTo>
                    <a:pt x="246" y="305"/>
                    <a:pt x="253" y="300"/>
                    <a:pt x="260" y="296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57" y="306"/>
                    <a:pt x="249" y="310"/>
                    <a:pt x="242" y="314"/>
                  </a:cubicBezTo>
                  <a:close/>
                  <a:moveTo>
                    <a:pt x="69" y="301"/>
                  </a:moveTo>
                  <a:cubicBezTo>
                    <a:pt x="62" y="296"/>
                    <a:pt x="55" y="290"/>
                    <a:pt x="49" y="284"/>
                  </a:cubicBezTo>
                  <a:cubicBezTo>
                    <a:pt x="53" y="280"/>
                    <a:pt x="53" y="280"/>
                    <a:pt x="53" y="280"/>
                  </a:cubicBezTo>
                  <a:cubicBezTo>
                    <a:pt x="59" y="285"/>
                    <a:pt x="66" y="291"/>
                    <a:pt x="72" y="296"/>
                  </a:cubicBezTo>
                  <a:lnTo>
                    <a:pt x="69" y="301"/>
                  </a:lnTo>
                  <a:close/>
                  <a:moveTo>
                    <a:pt x="284" y="284"/>
                  </a:moveTo>
                  <a:cubicBezTo>
                    <a:pt x="279" y="279"/>
                    <a:pt x="279" y="279"/>
                    <a:pt x="279" y="279"/>
                  </a:cubicBezTo>
                  <a:cubicBezTo>
                    <a:pt x="285" y="273"/>
                    <a:pt x="290" y="267"/>
                    <a:pt x="295" y="260"/>
                  </a:cubicBezTo>
                  <a:cubicBezTo>
                    <a:pt x="300" y="264"/>
                    <a:pt x="300" y="264"/>
                    <a:pt x="300" y="264"/>
                  </a:cubicBezTo>
                  <a:cubicBezTo>
                    <a:pt x="295" y="271"/>
                    <a:pt x="290" y="278"/>
                    <a:pt x="284" y="284"/>
                  </a:cubicBezTo>
                  <a:close/>
                  <a:moveTo>
                    <a:pt x="32" y="264"/>
                  </a:moveTo>
                  <a:cubicBezTo>
                    <a:pt x="27" y="257"/>
                    <a:pt x="22" y="250"/>
                    <a:pt x="18" y="242"/>
                  </a:cubicBezTo>
                  <a:cubicBezTo>
                    <a:pt x="24" y="239"/>
                    <a:pt x="24" y="239"/>
                    <a:pt x="24" y="239"/>
                  </a:cubicBezTo>
                  <a:cubicBezTo>
                    <a:pt x="28" y="247"/>
                    <a:pt x="32" y="254"/>
                    <a:pt x="37" y="260"/>
                  </a:cubicBezTo>
                  <a:lnTo>
                    <a:pt x="32" y="264"/>
                  </a:lnTo>
                  <a:close/>
                  <a:moveTo>
                    <a:pt x="314" y="242"/>
                  </a:moveTo>
                  <a:cubicBezTo>
                    <a:pt x="308" y="239"/>
                    <a:pt x="308" y="239"/>
                    <a:pt x="308" y="239"/>
                  </a:cubicBezTo>
                  <a:cubicBezTo>
                    <a:pt x="312" y="231"/>
                    <a:pt x="316" y="224"/>
                    <a:pt x="318" y="216"/>
                  </a:cubicBezTo>
                  <a:cubicBezTo>
                    <a:pt x="324" y="218"/>
                    <a:pt x="324" y="218"/>
                    <a:pt x="324" y="218"/>
                  </a:cubicBezTo>
                  <a:cubicBezTo>
                    <a:pt x="321" y="226"/>
                    <a:pt x="318" y="234"/>
                    <a:pt x="314" y="242"/>
                  </a:cubicBezTo>
                  <a:close/>
                  <a:moveTo>
                    <a:pt x="8" y="218"/>
                  </a:moveTo>
                  <a:cubicBezTo>
                    <a:pt x="6" y="210"/>
                    <a:pt x="3" y="201"/>
                    <a:pt x="2" y="193"/>
                  </a:cubicBezTo>
                  <a:cubicBezTo>
                    <a:pt x="8" y="192"/>
                    <a:pt x="8" y="192"/>
                    <a:pt x="8" y="192"/>
                  </a:cubicBezTo>
                  <a:cubicBezTo>
                    <a:pt x="10" y="200"/>
                    <a:pt x="12" y="208"/>
                    <a:pt x="14" y="216"/>
                  </a:cubicBezTo>
                  <a:lnTo>
                    <a:pt x="8" y="218"/>
                  </a:lnTo>
                  <a:close/>
                  <a:moveTo>
                    <a:pt x="330" y="192"/>
                  </a:moveTo>
                  <a:cubicBezTo>
                    <a:pt x="324" y="191"/>
                    <a:pt x="324" y="191"/>
                    <a:pt x="324" y="191"/>
                  </a:cubicBezTo>
                  <a:cubicBezTo>
                    <a:pt x="325" y="183"/>
                    <a:pt x="326" y="175"/>
                    <a:pt x="326" y="166"/>
                  </a:cubicBezTo>
                  <a:cubicBezTo>
                    <a:pt x="326" y="166"/>
                    <a:pt x="326" y="166"/>
                    <a:pt x="326" y="166"/>
                  </a:cubicBezTo>
                  <a:cubicBezTo>
                    <a:pt x="332" y="166"/>
                    <a:pt x="332" y="166"/>
                    <a:pt x="332" y="166"/>
                  </a:cubicBezTo>
                  <a:cubicBezTo>
                    <a:pt x="332" y="166"/>
                    <a:pt x="332" y="166"/>
                    <a:pt x="332" y="166"/>
                  </a:cubicBezTo>
                  <a:cubicBezTo>
                    <a:pt x="332" y="175"/>
                    <a:pt x="331" y="184"/>
                    <a:pt x="330" y="192"/>
                  </a:cubicBezTo>
                  <a:close/>
                  <a:moveTo>
                    <a:pt x="6" y="167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58"/>
                    <a:pt x="1" y="149"/>
                    <a:pt x="2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7" y="150"/>
                    <a:pt x="6" y="158"/>
                    <a:pt x="6" y="166"/>
                  </a:cubicBezTo>
                  <a:lnTo>
                    <a:pt x="6" y="167"/>
                  </a:lnTo>
                  <a:close/>
                  <a:moveTo>
                    <a:pt x="324" y="141"/>
                  </a:moveTo>
                  <a:cubicBezTo>
                    <a:pt x="322" y="133"/>
                    <a:pt x="320" y="124"/>
                    <a:pt x="318" y="116"/>
                  </a:cubicBezTo>
                  <a:cubicBezTo>
                    <a:pt x="324" y="114"/>
                    <a:pt x="324" y="114"/>
                    <a:pt x="324" y="114"/>
                  </a:cubicBezTo>
                  <a:cubicBezTo>
                    <a:pt x="327" y="123"/>
                    <a:pt x="329" y="131"/>
                    <a:pt x="330" y="140"/>
                  </a:cubicBezTo>
                  <a:lnTo>
                    <a:pt x="324" y="141"/>
                  </a:lnTo>
                  <a:close/>
                  <a:moveTo>
                    <a:pt x="14" y="117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11" y="107"/>
                    <a:pt x="14" y="99"/>
                    <a:pt x="18" y="91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0" y="102"/>
                    <a:pt x="17" y="109"/>
                    <a:pt x="14" y="117"/>
                  </a:cubicBezTo>
                  <a:close/>
                  <a:moveTo>
                    <a:pt x="308" y="93"/>
                  </a:moveTo>
                  <a:cubicBezTo>
                    <a:pt x="304" y="86"/>
                    <a:pt x="300" y="79"/>
                    <a:pt x="295" y="72"/>
                  </a:cubicBezTo>
                  <a:cubicBezTo>
                    <a:pt x="300" y="68"/>
                    <a:pt x="300" y="68"/>
                    <a:pt x="300" y="68"/>
                  </a:cubicBezTo>
                  <a:cubicBezTo>
                    <a:pt x="305" y="75"/>
                    <a:pt x="310" y="83"/>
                    <a:pt x="314" y="90"/>
                  </a:cubicBezTo>
                  <a:lnTo>
                    <a:pt x="308" y="93"/>
                  </a:lnTo>
                  <a:close/>
                  <a:moveTo>
                    <a:pt x="37" y="73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7" y="62"/>
                    <a:pt x="42" y="55"/>
                    <a:pt x="48" y="49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47" y="60"/>
                    <a:pt x="42" y="66"/>
                    <a:pt x="37" y="73"/>
                  </a:cubicBezTo>
                  <a:close/>
                  <a:moveTo>
                    <a:pt x="279" y="53"/>
                  </a:moveTo>
                  <a:cubicBezTo>
                    <a:pt x="273" y="47"/>
                    <a:pt x="266" y="42"/>
                    <a:pt x="260" y="37"/>
                  </a:cubicBezTo>
                  <a:cubicBezTo>
                    <a:pt x="263" y="32"/>
                    <a:pt x="263" y="32"/>
                    <a:pt x="263" y="32"/>
                  </a:cubicBezTo>
                  <a:cubicBezTo>
                    <a:pt x="270" y="37"/>
                    <a:pt x="277" y="42"/>
                    <a:pt x="283" y="49"/>
                  </a:cubicBezTo>
                  <a:lnTo>
                    <a:pt x="279" y="53"/>
                  </a:lnTo>
                  <a:close/>
                  <a:moveTo>
                    <a:pt x="72" y="37"/>
                  </a:moveTo>
                  <a:cubicBezTo>
                    <a:pt x="68" y="32"/>
                    <a:pt x="68" y="32"/>
                    <a:pt x="68" y="32"/>
                  </a:cubicBezTo>
                  <a:cubicBezTo>
                    <a:pt x="75" y="27"/>
                    <a:pt x="83" y="23"/>
                    <a:pt x="90" y="19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6" y="28"/>
                    <a:pt x="79" y="32"/>
                    <a:pt x="72" y="37"/>
                  </a:cubicBezTo>
                  <a:close/>
                  <a:moveTo>
                    <a:pt x="238" y="24"/>
                  </a:moveTo>
                  <a:cubicBezTo>
                    <a:pt x="231" y="20"/>
                    <a:pt x="223" y="17"/>
                    <a:pt x="215" y="14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25" y="11"/>
                    <a:pt x="233" y="14"/>
                    <a:pt x="241" y="18"/>
                  </a:cubicBezTo>
                  <a:lnTo>
                    <a:pt x="238" y="24"/>
                  </a:lnTo>
                  <a:close/>
                  <a:moveTo>
                    <a:pt x="116" y="15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23" y="6"/>
                    <a:pt x="131" y="4"/>
                    <a:pt x="140" y="2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32" y="10"/>
                    <a:pt x="124" y="12"/>
                    <a:pt x="116" y="15"/>
                  </a:cubicBezTo>
                  <a:close/>
                  <a:moveTo>
                    <a:pt x="191" y="9"/>
                  </a:moveTo>
                  <a:cubicBezTo>
                    <a:pt x="183" y="7"/>
                    <a:pt x="174" y="7"/>
                    <a:pt x="166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0"/>
                    <a:pt x="183" y="1"/>
                    <a:pt x="192" y="2"/>
                  </a:cubicBezTo>
                  <a:lnTo>
                    <a:pt x="191" y="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Oval 13"/>
            <p:cNvSpPr>
              <a:spLocks noChangeArrowheads="1"/>
            </p:cNvSpPr>
            <p:nvPr userDrawn="1"/>
          </p:nvSpPr>
          <p:spPr bwMode="auto">
            <a:xfrm>
              <a:off x="4873" y="3166"/>
              <a:ext cx="774" cy="7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063" y="3396"/>
              <a:ext cx="387" cy="326"/>
            </a:xfrm>
            <a:custGeom>
              <a:avLst/>
              <a:gdLst>
                <a:gd name="T0" fmla="*/ 121 w 128"/>
                <a:gd name="T1" fmla="*/ 102 h 108"/>
                <a:gd name="T2" fmla="*/ 0 w 128"/>
                <a:gd name="T3" fmla="*/ 19 h 108"/>
                <a:gd name="T4" fmla="*/ 0 w 128"/>
                <a:gd name="T5" fmla="*/ 108 h 108"/>
                <a:gd name="T6" fmla="*/ 128 w 128"/>
                <a:gd name="T7" fmla="*/ 0 h 108"/>
                <a:gd name="T8" fmla="*/ 0 w 128"/>
                <a:gd name="T9" fmla="*/ 0 h 108"/>
                <a:gd name="T10" fmla="*/ 75 w 128"/>
                <a:gd name="T11" fmla="*/ 61 h 108"/>
                <a:gd name="T12" fmla="*/ 71 w 128"/>
                <a:gd name="T13" fmla="*/ 55 h 108"/>
                <a:gd name="T14" fmla="*/ 67 w 128"/>
                <a:gd name="T15" fmla="*/ 51 h 108"/>
                <a:gd name="T16" fmla="*/ 60 w 128"/>
                <a:gd name="T17" fmla="*/ 48 h 108"/>
                <a:gd name="T18" fmla="*/ 54 w 128"/>
                <a:gd name="T19" fmla="*/ 48 h 108"/>
                <a:gd name="T20" fmla="*/ 47 w 128"/>
                <a:gd name="T21" fmla="*/ 51 h 108"/>
                <a:gd name="T22" fmla="*/ 43 w 128"/>
                <a:gd name="T23" fmla="*/ 55 h 108"/>
                <a:gd name="T24" fmla="*/ 40 w 128"/>
                <a:gd name="T25" fmla="*/ 61 h 108"/>
                <a:gd name="T26" fmla="*/ 38 w 128"/>
                <a:gd name="T27" fmla="*/ 66 h 108"/>
                <a:gd name="T28" fmla="*/ 40 w 128"/>
                <a:gd name="T29" fmla="*/ 74 h 108"/>
                <a:gd name="T30" fmla="*/ 42 w 128"/>
                <a:gd name="T31" fmla="*/ 78 h 108"/>
                <a:gd name="T32" fmla="*/ 48 w 128"/>
                <a:gd name="T33" fmla="*/ 83 h 108"/>
                <a:gd name="T34" fmla="*/ 53 w 128"/>
                <a:gd name="T35" fmla="*/ 85 h 108"/>
                <a:gd name="T36" fmla="*/ 58 w 128"/>
                <a:gd name="T37" fmla="*/ 80 h 108"/>
                <a:gd name="T38" fmla="*/ 65 w 128"/>
                <a:gd name="T39" fmla="*/ 84 h 108"/>
                <a:gd name="T40" fmla="*/ 66 w 128"/>
                <a:gd name="T41" fmla="*/ 77 h 108"/>
                <a:gd name="T42" fmla="*/ 75 w 128"/>
                <a:gd name="T43" fmla="*/ 75 h 108"/>
                <a:gd name="T44" fmla="*/ 71 w 128"/>
                <a:gd name="T45" fmla="*/ 69 h 108"/>
                <a:gd name="T46" fmla="*/ 65 w 128"/>
                <a:gd name="T47" fmla="*/ 67 h 108"/>
                <a:gd name="T48" fmla="*/ 52 w 128"/>
                <a:gd name="T49" fmla="*/ 72 h 108"/>
                <a:gd name="T50" fmla="*/ 57 w 128"/>
                <a:gd name="T51" fmla="*/ 59 h 108"/>
                <a:gd name="T52" fmla="*/ 54 w 128"/>
                <a:gd name="T53" fmla="*/ 67 h 108"/>
                <a:gd name="T54" fmla="*/ 57 w 128"/>
                <a:gd name="T55" fmla="*/ 70 h 108"/>
                <a:gd name="T56" fmla="*/ 88 w 128"/>
                <a:gd name="T57" fmla="*/ 53 h 108"/>
                <a:gd name="T58" fmla="*/ 90 w 128"/>
                <a:gd name="T59" fmla="*/ 49 h 108"/>
                <a:gd name="T60" fmla="*/ 88 w 128"/>
                <a:gd name="T61" fmla="*/ 47 h 108"/>
                <a:gd name="T62" fmla="*/ 83 w 128"/>
                <a:gd name="T63" fmla="*/ 46 h 108"/>
                <a:gd name="T64" fmla="*/ 80 w 128"/>
                <a:gd name="T65" fmla="*/ 43 h 108"/>
                <a:gd name="T66" fmla="*/ 76 w 128"/>
                <a:gd name="T67" fmla="*/ 48 h 108"/>
                <a:gd name="T68" fmla="*/ 72 w 128"/>
                <a:gd name="T69" fmla="*/ 47 h 108"/>
                <a:gd name="T70" fmla="*/ 71 w 128"/>
                <a:gd name="T71" fmla="*/ 50 h 108"/>
                <a:gd name="T72" fmla="*/ 73 w 128"/>
                <a:gd name="T73" fmla="*/ 55 h 108"/>
                <a:gd name="T74" fmla="*/ 71 w 128"/>
                <a:gd name="T75" fmla="*/ 58 h 108"/>
                <a:gd name="T76" fmla="*/ 73 w 128"/>
                <a:gd name="T77" fmla="*/ 60 h 108"/>
                <a:gd name="T78" fmla="*/ 79 w 128"/>
                <a:gd name="T79" fmla="*/ 63 h 108"/>
                <a:gd name="T80" fmla="*/ 82 w 128"/>
                <a:gd name="T81" fmla="*/ 63 h 108"/>
                <a:gd name="T82" fmla="*/ 88 w 128"/>
                <a:gd name="T83" fmla="*/ 60 h 108"/>
                <a:gd name="T84" fmla="*/ 90 w 128"/>
                <a:gd name="T85" fmla="*/ 58 h 108"/>
                <a:gd name="T86" fmla="*/ 88 w 128"/>
                <a:gd name="T87" fmla="*/ 55 h 108"/>
                <a:gd name="T88" fmla="*/ 81 w 128"/>
                <a:gd name="T89" fmla="*/ 56 h 108"/>
                <a:gd name="T90" fmla="*/ 83 w 128"/>
                <a:gd name="T91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08">
                  <a:moveTo>
                    <a:pt x="7" y="25"/>
                  </a:moveTo>
                  <a:cubicBezTo>
                    <a:pt x="7" y="102"/>
                    <a:pt x="7" y="102"/>
                    <a:pt x="7" y="102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0" y="19"/>
                  </a:moveTo>
                  <a:cubicBezTo>
                    <a:pt x="128" y="19"/>
                    <a:pt x="128" y="19"/>
                    <a:pt x="128" y="19"/>
                  </a:cubicBezTo>
                  <a:cubicBezTo>
                    <a:pt x="128" y="108"/>
                    <a:pt x="128" y="108"/>
                    <a:pt x="128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9"/>
                    <a:pt x="0" y="19"/>
                    <a:pt x="0" y="19"/>
                  </a:cubicBezTo>
                  <a:close/>
                  <a:moveTo>
                    <a:pt x="0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6" y="65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0"/>
                    <a:pt x="69" y="60"/>
                    <a:pt x="68" y="59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4"/>
                    <a:pt x="71" y="54"/>
                    <a:pt x="71" y="53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8" y="51"/>
                    <a:pt x="67" y="51"/>
                    <a:pt x="67" y="5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4" y="47"/>
                    <a:pt x="54" y="4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6" y="51"/>
                    <a:pt x="46" y="51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4"/>
                    <a:pt x="43" y="54"/>
                    <a:pt x="43" y="55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5" y="60"/>
                    <a:pt x="45" y="60"/>
                    <a:pt x="4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9" y="61"/>
                    <a:pt x="39" y="61"/>
                    <a:pt x="38" y="62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4" y="69"/>
                    <a:pt x="44" y="70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39" y="74"/>
                    <a:pt x="40" y="75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9" y="78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4"/>
                    <a:pt x="48" y="84"/>
                    <a:pt x="49" y="84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7" y="80"/>
                    <a:pt x="57" y="80"/>
                  </a:cubicBezTo>
                  <a:cubicBezTo>
                    <a:pt x="57" y="80"/>
                    <a:pt x="58" y="80"/>
                    <a:pt x="58" y="8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85"/>
                    <a:pt x="61" y="85"/>
                    <a:pt x="62" y="85"/>
                  </a:cubicBezTo>
                  <a:cubicBezTo>
                    <a:pt x="65" y="84"/>
                    <a:pt x="65" y="84"/>
                    <a:pt x="65" y="84"/>
                  </a:cubicBezTo>
                  <a:cubicBezTo>
                    <a:pt x="66" y="84"/>
                    <a:pt x="66" y="84"/>
                    <a:pt x="66" y="83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3" y="78"/>
                    <a:pt x="73" y="78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4" y="74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69"/>
                    <a:pt x="70" y="69"/>
                    <a:pt x="7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6"/>
                    <a:pt x="76" y="66"/>
                    <a:pt x="76" y="65"/>
                  </a:cubicBezTo>
                  <a:close/>
                  <a:moveTo>
                    <a:pt x="65" y="67"/>
                  </a:moveTo>
                  <a:cubicBezTo>
                    <a:pt x="65" y="69"/>
                    <a:pt x="64" y="71"/>
                    <a:pt x="62" y="72"/>
                  </a:cubicBezTo>
                  <a:cubicBezTo>
                    <a:pt x="61" y="74"/>
                    <a:pt x="59" y="74"/>
                    <a:pt x="57" y="74"/>
                  </a:cubicBezTo>
                  <a:cubicBezTo>
                    <a:pt x="55" y="74"/>
                    <a:pt x="53" y="74"/>
                    <a:pt x="52" y="72"/>
                  </a:cubicBezTo>
                  <a:cubicBezTo>
                    <a:pt x="50" y="71"/>
                    <a:pt x="50" y="69"/>
                    <a:pt x="50" y="67"/>
                  </a:cubicBezTo>
                  <a:cubicBezTo>
                    <a:pt x="50" y="65"/>
                    <a:pt x="50" y="63"/>
                    <a:pt x="52" y="61"/>
                  </a:cubicBezTo>
                  <a:cubicBezTo>
                    <a:pt x="53" y="60"/>
                    <a:pt x="55" y="59"/>
                    <a:pt x="57" y="59"/>
                  </a:cubicBezTo>
                  <a:cubicBezTo>
                    <a:pt x="59" y="59"/>
                    <a:pt x="61" y="60"/>
                    <a:pt x="62" y="61"/>
                  </a:cubicBezTo>
                  <a:cubicBezTo>
                    <a:pt x="64" y="63"/>
                    <a:pt x="65" y="65"/>
                    <a:pt x="65" y="67"/>
                  </a:cubicBezTo>
                  <a:close/>
                  <a:moveTo>
                    <a:pt x="54" y="67"/>
                  </a:moveTo>
                  <a:cubicBezTo>
                    <a:pt x="54" y="65"/>
                    <a:pt x="55" y="63"/>
                    <a:pt x="57" y="63"/>
                  </a:cubicBezTo>
                  <a:cubicBezTo>
                    <a:pt x="59" y="63"/>
                    <a:pt x="61" y="65"/>
                    <a:pt x="61" y="67"/>
                  </a:cubicBezTo>
                  <a:cubicBezTo>
                    <a:pt x="61" y="69"/>
                    <a:pt x="59" y="70"/>
                    <a:pt x="57" y="70"/>
                  </a:cubicBezTo>
                  <a:cubicBezTo>
                    <a:pt x="55" y="70"/>
                    <a:pt x="54" y="69"/>
                    <a:pt x="54" y="67"/>
                  </a:cubicBezTo>
                  <a:close/>
                  <a:moveTo>
                    <a:pt x="88" y="55"/>
                  </a:moveTo>
                  <a:cubicBezTo>
                    <a:pt x="88" y="54"/>
                    <a:pt x="88" y="54"/>
                    <a:pt x="88" y="53"/>
                  </a:cubicBezTo>
                  <a:cubicBezTo>
                    <a:pt x="88" y="53"/>
                    <a:pt x="88" y="52"/>
                    <a:pt x="88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7"/>
                    <a:pt x="84" y="47"/>
                    <a:pt x="83" y="46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7" y="47"/>
                    <a:pt x="76" y="47"/>
                    <a:pt x="76" y="48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50"/>
                    <a:pt x="71" y="50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3"/>
                    <a:pt x="73" y="53"/>
                  </a:cubicBezTo>
                  <a:cubicBezTo>
                    <a:pt x="73" y="54"/>
                    <a:pt x="73" y="54"/>
                    <a:pt x="73" y="55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8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60"/>
                    <a:pt x="72" y="60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7" y="60"/>
                    <a:pt x="78" y="60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79" y="63"/>
                    <a:pt x="79" y="64"/>
                    <a:pt x="80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2" y="64"/>
                    <a:pt x="82" y="63"/>
                    <a:pt x="82" y="63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5" y="59"/>
                    <a:pt x="85" y="59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9" y="60"/>
                    <a:pt x="89" y="60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lose/>
                  <a:moveTo>
                    <a:pt x="83" y="53"/>
                  </a:moveTo>
                  <a:cubicBezTo>
                    <a:pt x="83" y="55"/>
                    <a:pt x="82" y="56"/>
                    <a:pt x="81" y="56"/>
                  </a:cubicBezTo>
                  <a:cubicBezTo>
                    <a:pt x="79" y="56"/>
                    <a:pt x="78" y="55"/>
                    <a:pt x="78" y="53"/>
                  </a:cubicBezTo>
                  <a:cubicBezTo>
                    <a:pt x="78" y="52"/>
                    <a:pt x="79" y="50"/>
                    <a:pt x="81" y="50"/>
                  </a:cubicBezTo>
                  <a:cubicBezTo>
                    <a:pt x="82" y="50"/>
                    <a:pt x="83" y="52"/>
                    <a:pt x="83" y="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15"/>
            <p:cNvSpPr>
              <a:spLocks/>
            </p:cNvSpPr>
            <p:nvPr userDrawn="1"/>
          </p:nvSpPr>
          <p:spPr bwMode="auto">
            <a:xfrm>
              <a:off x="3637" y="2990"/>
              <a:ext cx="1094" cy="1437"/>
            </a:xfrm>
            <a:custGeom>
              <a:avLst/>
              <a:gdLst>
                <a:gd name="T0" fmla="*/ 598 w 1094"/>
                <a:gd name="T1" fmla="*/ 155 h 1437"/>
                <a:gd name="T2" fmla="*/ 598 w 1094"/>
                <a:gd name="T3" fmla="*/ 0 h 1437"/>
                <a:gd name="T4" fmla="*/ 211 w 1094"/>
                <a:gd name="T5" fmla="*/ 0 h 1437"/>
                <a:gd name="T6" fmla="*/ 211 w 1094"/>
                <a:gd name="T7" fmla="*/ 155 h 1437"/>
                <a:gd name="T8" fmla="*/ 0 w 1094"/>
                <a:gd name="T9" fmla="*/ 155 h 1437"/>
                <a:gd name="T10" fmla="*/ 0 w 1094"/>
                <a:gd name="T11" fmla="*/ 194 h 1437"/>
                <a:gd name="T12" fmla="*/ 48 w 1094"/>
                <a:gd name="T13" fmla="*/ 194 h 1437"/>
                <a:gd name="T14" fmla="*/ 48 w 1094"/>
                <a:gd name="T15" fmla="*/ 1437 h 1437"/>
                <a:gd name="T16" fmla="*/ 1045 w 1094"/>
                <a:gd name="T17" fmla="*/ 1437 h 1437"/>
                <a:gd name="T18" fmla="*/ 1045 w 1094"/>
                <a:gd name="T19" fmla="*/ 194 h 1437"/>
                <a:gd name="T20" fmla="*/ 1094 w 1094"/>
                <a:gd name="T21" fmla="*/ 194 h 1437"/>
                <a:gd name="T22" fmla="*/ 1094 w 1094"/>
                <a:gd name="T23" fmla="*/ 155 h 1437"/>
                <a:gd name="T24" fmla="*/ 598 w 1094"/>
                <a:gd name="T25" fmla="*/ 155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4" h="1437">
                  <a:moveTo>
                    <a:pt x="598" y="155"/>
                  </a:moveTo>
                  <a:lnTo>
                    <a:pt x="598" y="0"/>
                  </a:lnTo>
                  <a:lnTo>
                    <a:pt x="211" y="0"/>
                  </a:lnTo>
                  <a:lnTo>
                    <a:pt x="211" y="155"/>
                  </a:lnTo>
                  <a:lnTo>
                    <a:pt x="0" y="155"/>
                  </a:lnTo>
                  <a:lnTo>
                    <a:pt x="0" y="194"/>
                  </a:lnTo>
                  <a:lnTo>
                    <a:pt x="48" y="194"/>
                  </a:lnTo>
                  <a:lnTo>
                    <a:pt x="48" y="1437"/>
                  </a:lnTo>
                  <a:lnTo>
                    <a:pt x="1045" y="1437"/>
                  </a:lnTo>
                  <a:lnTo>
                    <a:pt x="1045" y="194"/>
                  </a:lnTo>
                  <a:lnTo>
                    <a:pt x="1094" y="194"/>
                  </a:lnTo>
                  <a:lnTo>
                    <a:pt x="1094" y="155"/>
                  </a:lnTo>
                  <a:lnTo>
                    <a:pt x="598" y="155"/>
                  </a:lnTo>
                  <a:close/>
                </a:path>
              </a:pathLst>
            </a:custGeom>
            <a:solidFill>
              <a:srgbClr val="008D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Rectangle 16"/>
            <p:cNvSpPr>
              <a:spLocks noChangeArrowheads="1"/>
            </p:cNvSpPr>
            <p:nvPr userDrawn="1"/>
          </p:nvSpPr>
          <p:spPr bwMode="auto">
            <a:xfrm>
              <a:off x="4235" y="4176"/>
              <a:ext cx="130" cy="25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Rectangle 17"/>
            <p:cNvSpPr>
              <a:spLocks noChangeArrowheads="1"/>
            </p:cNvSpPr>
            <p:nvPr userDrawn="1"/>
          </p:nvSpPr>
          <p:spPr bwMode="auto">
            <a:xfrm>
              <a:off x="4008" y="4176"/>
              <a:ext cx="130" cy="25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Rectangle 18"/>
            <p:cNvSpPr>
              <a:spLocks noChangeArrowheads="1"/>
            </p:cNvSpPr>
            <p:nvPr userDrawn="1"/>
          </p:nvSpPr>
          <p:spPr bwMode="auto">
            <a:xfrm>
              <a:off x="3785" y="3296"/>
              <a:ext cx="804" cy="12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Rectangle 19"/>
            <p:cNvSpPr>
              <a:spLocks noChangeArrowheads="1"/>
            </p:cNvSpPr>
            <p:nvPr userDrawn="1"/>
          </p:nvSpPr>
          <p:spPr bwMode="auto">
            <a:xfrm>
              <a:off x="3785" y="3520"/>
              <a:ext cx="804" cy="12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Rectangle 20"/>
            <p:cNvSpPr>
              <a:spLocks noChangeArrowheads="1"/>
            </p:cNvSpPr>
            <p:nvPr userDrawn="1"/>
          </p:nvSpPr>
          <p:spPr bwMode="auto">
            <a:xfrm>
              <a:off x="3785" y="3744"/>
              <a:ext cx="804" cy="13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Rectangle 21"/>
            <p:cNvSpPr>
              <a:spLocks noChangeArrowheads="1"/>
            </p:cNvSpPr>
            <p:nvPr userDrawn="1"/>
          </p:nvSpPr>
          <p:spPr bwMode="auto">
            <a:xfrm>
              <a:off x="3785" y="3967"/>
              <a:ext cx="804" cy="131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430464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No til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 userDrawn="1"/>
        </p:nvGrpSpPr>
        <p:grpSpPr>
          <a:xfrm>
            <a:off x="4601958" y="4590660"/>
            <a:ext cx="3458808" cy="1708055"/>
            <a:chOff x="8284462" y="929983"/>
            <a:chExt cx="3528164" cy="1742058"/>
          </a:xfrm>
        </p:grpSpPr>
        <p:grpSp>
          <p:nvGrpSpPr>
            <p:cNvPr id="87" name="Group 86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116" name="Oval 115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 117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8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89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0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1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2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3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4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5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6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7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8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99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0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1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2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3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4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5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6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7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8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09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0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1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2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3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4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15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6" name="Group 5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663" y="2383023"/>
            <a:ext cx="5059493" cy="1245183"/>
          </a:xfrm>
          <a:prstGeom prst="rect">
            <a:avLst/>
          </a:prstGeom>
        </p:spPr>
      </p:pic>
      <p:grpSp>
        <p:nvGrpSpPr>
          <p:cNvPr id="120" name="Group 119"/>
          <p:cNvGrpSpPr/>
          <p:nvPr userDrawn="1"/>
        </p:nvGrpSpPr>
        <p:grpSpPr>
          <a:xfrm>
            <a:off x="9072441" y="3233059"/>
            <a:ext cx="2797744" cy="1381604"/>
            <a:chOff x="8284462" y="929983"/>
            <a:chExt cx="3528164" cy="1742058"/>
          </a:xfrm>
        </p:grpSpPr>
        <p:grpSp>
          <p:nvGrpSpPr>
            <p:cNvPr id="121" name="Group 120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150" name="Oval 149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Oval 150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Freeform 151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Oval 152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123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4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5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6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7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8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29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0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1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2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3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4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5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6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7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8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39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0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1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2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3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4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5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6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7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8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49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5" name="Group 142"/>
          <p:cNvGrpSpPr>
            <a:grpSpLocks noChangeAspect="1"/>
          </p:cNvGrpSpPr>
          <p:nvPr/>
        </p:nvGrpSpPr>
        <p:grpSpPr bwMode="auto">
          <a:xfrm>
            <a:off x="7527126" y="2578086"/>
            <a:ext cx="2383860" cy="4272131"/>
            <a:chOff x="2911" y="400"/>
            <a:chExt cx="2013" cy="3607"/>
          </a:xfrm>
        </p:grpSpPr>
        <p:sp>
          <p:nvSpPr>
            <p:cNvPr id="26" name="AutoShape 141"/>
            <p:cNvSpPr>
              <a:spLocks noChangeAspect="1" noChangeArrowheads="1" noTextEdit="1"/>
            </p:cNvSpPr>
            <p:nvPr/>
          </p:nvSpPr>
          <p:spPr bwMode="auto">
            <a:xfrm>
              <a:off x="2911" y="400"/>
              <a:ext cx="2013" cy="3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2913" y="2344"/>
              <a:ext cx="2009" cy="1512"/>
            </a:xfrm>
            <a:custGeom>
              <a:avLst/>
              <a:gdLst>
                <a:gd name="T0" fmla="*/ 850 w 850"/>
                <a:gd name="T1" fmla="*/ 17 h 640"/>
                <a:gd name="T2" fmla="*/ 834 w 850"/>
                <a:gd name="T3" fmla="*/ 0 h 640"/>
                <a:gd name="T4" fmla="*/ 17 w 850"/>
                <a:gd name="T5" fmla="*/ 0 h 640"/>
                <a:gd name="T6" fmla="*/ 0 w 850"/>
                <a:gd name="T7" fmla="*/ 17 h 640"/>
                <a:gd name="T8" fmla="*/ 0 w 850"/>
                <a:gd name="T9" fmla="*/ 573 h 640"/>
                <a:gd name="T10" fmla="*/ 17 w 850"/>
                <a:gd name="T11" fmla="*/ 590 h 640"/>
                <a:gd name="T12" fmla="*/ 395 w 850"/>
                <a:gd name="T13" fmla="*/ 590 h 640"/>
                <a:gd name="T14" fmla="*/ 382 w 850"/>
                <a:gd name="T15" fmla="*/ 627 h 640"/>
                <a:gd name="T16" fmla="*/ 307 w 850"/>
                <a:gd name="T17" fmla="*/ 627 h 640"/>
                <a:gd name="T18" fmla="*/ 307 w 850"/>
                <a:gd name="T19" fmla="*/ 640 h 640"/>
                <a:gd name="T20" fmla="*/ 539 w 850"/>
                <a:gd name="T21" fmla="*/ 640 h 640"/>
                <a:gd name="T22" fmla="*/ 539 w 850"/>
                <a:gd name="T23" fmla="*/ 627 h 640"/>
                <a:gd name="T24" fmla="*/ 478 w 850"/>
                <a:gd name="T25" fmla="*/ 627 h 640"/>
                <a:gd name="T26" fmla="*/ 466 w 850"/>
                <a:gd name="T27" fmla="*/ 590 h 640"/>
                <a:gd name="T28" fmla="*/ 834 w 850"/>
                <a:gd name="T29" fmla="*/ 590 h 640"/>
                <a:gd name="T30" fmla="*/ 850 w 850"/>
                <a:gd name="T31" fmla="*/ 573 h 640"/>
                <a:gd name="T32" fmla="*/ 850 w 850"/>
                <a:gd name="T33" fmla="*/ 17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0" h="640">
                  <a:moveTo>
                    <a:pt x="850" y="17"/>
                  </a:moveTo>
                  <a:cubicBezTo>
                    <a:pt x="850" y="8"/>
                    <a:pt x="843" y="0"/>
                    <a:pt x="8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573"/>
                    <a:pt x="0" y="573"/>
                    <a:pt x="0" y="573"/>
                  </a:cubicBezTo>
                  <a:cubicBezTo>
                    <a:pt x="0" y="582"/>
                    <a:pt x="7" y="590"/>
                    <a:pt x="17" y="590"/>
                  </a:cubicBezTo>
                  <a:cubicBezTo>
                    <a:pt x="395" y="590"/>
                    <a:pt x="395" y="590"/>
                    <a:pt x="395" y="590"/>
                  </a:cubicBezTo>
                  <a:cubicBezTo>
                    <a:pt x="382" y="627"/>
                    <a:pt x="382" y="627"/>
                    <a:pt x="382" y="627"/>
                  </a:cubicBezTo>
                  <a:cubicBezTo>
                    <a:pt x="307" y="627"/>
                    <a:pt x="307" y="627"/>
                    <a:pt x="307" y="627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539" y="640"/>
                    <a:pt x="539" y="640"/>
                    <a:pt x="539" y="640"/>
                  </a:cubicBezTo>
                  <a:cubicBezTo>
                    <a:pt x="539" y="627"/>
                    <a:pt x="539" y="627"/>
                    <a:pt x="539" y="627"/>
                  </a:cubicBezTo>
                  <a:cubicBezTo>
                    <a:pt x="478" y="627"/>
                    <a:pt x="478" y="627"/>
                    <a:pt x="478" y="627"/>
                  </a:cubicBezTo>
                  <a:cubicBezTo>
                    <a:pt x="466" y="590"/>
                    <a:pt x="466" y="590"/>
                    <a:pt x="466" y="590"/>
                  </a:cubicBezTo>
                  <a:cubicBezTo>
                    <a:pt x="834" y="590"/>
                    <a:pt x="834" y="590"/>
                    <a:pt x="834" y="590"/>
                  </a:cubicBezTo>
                  <a:cubicBezTo>
                    <a:pt x="843" y="590"/>
                    <a:pt x="850" y="582"/>
                    <a:pt x="850" y="573"/>
                  </a:cubicBezTo>
                  <a:lnTo>
                    <a:pt x="850" y="17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Rectangle 144"/>
            <p:cNvSpPr>
              <a:spLocks noChangeArrowheads="1"/>
            </p:cNvSpPr>
            <p:nvPr/>
          </p:nvSpPr>
          <p:spPr bwMode="auto">
            <a:xfrm>
              <a:off x="2963" y="2394"/>
              <a:ext cx="1911" cy="10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145"/>
            <p:cNvSpPr>
              <a:spLocks/>
            </p:cNvSpPr>
            <p:nvPr/>
          </p:nvSpPr>
          <p:spPr bwMode="auto">
            <a:xfrm>
              <a:off x="4596" y="3903"/>
              <a:ext cx="208" cy="104"/>
            </a:xfrm>
            <a:custGeom>
              <a:avLst/>
              <a:gdLst>
                <a:gd name="T0" fmla="*/ 44 w 88"/>
                <a:gd name="T1" fmla="*/ 0 h 44"/>
                <a:gd name="T2" fmla="*/ 0 w 88"/>
                <a:gd name="T3" fmla="*/ 44 h 44"/>
                <a:gd name="T4" fmla="*/ 88 w 88"/>
                <a:gd name="T5" fmla="*/ 44 h 44"/>
                <a:gd name="T6" fmla="*/ 44 w 88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44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146"/>
            <p:cNvSpPr>
              <a:spLocks/>
            </p:cNvSpPr>
            <p:nvPr/>
          </p:nvSpPr>
          <p:spPr bwMode="auto">
            <a:xfrm>
              <a:off x="2963" y="3896"/>
              <a:ext cx="1559" cy="109"/>
            </a:xfrm>
            <a:custGeom>
              <a:avLst/>
              <a:gdLst>
                <a:gd name="T0" fmla="*/ 1559 w 1559"/>
                <a:gd name="T1" fmla="*/ 109 h 109"/>
                <a:gd name="T2" fmla="*/ 0 w 1559"/>
                <a:gd name="T3" fmla="*/ 109 h 109"/>
                <a:gd name="T4" fmla="*/ 0 w 1559"/>
                <a:gd name="T5" fmla="*/ 64 h 109"/>
                <a:gd name="T6" fmla="*/ 158 w 1559"/>
                <a:gd name="T7" fmla="*/ 0 h 109"/>
                <a:gd name="T8" fmla="*/ 1401 w 1559"/>
                <a:gd name="T9" fmla="*/ 0 h 109"/>
                <a:gd name="T10" fmla="*/ 1559 w 1559"/>
                <a:gd name="T11" fmla="*/ 64 h 109"/>
                <a:gd name="T12" fmla="*/ 1559 w 155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9" h="109">
                  <a:moveTo>
                    <a:pt x="1559" y="109"/>
                  </a:moveTo>
                  <a:lnTo>
                    <a:pt x="0" y="109"/>
                  </a:lnTo>
                  <a:lnTo>
                    <a:pt x="0" y="64"/>
                  </a:lnTo>
                  <a:lnTo>
                    <a:pt x="158" y="0"/>
                  </a:lnTo>
                  <a:lnTo>
                    <a:pt x="1401" y="0"/>
                  </a:lnTo>
                  <a:lnTo>
                    <a:pt x="1559" y="64"/>
                  </a:lnTo>
                  <a:lnTo>
                    <a:pt x="1559" y="10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147"/>
            <p:cNvSpPr>
              <a:spLocks/>
            </p:cNvSpPr>
            <p:nvPr/>
          </p:nvSpPr>
          <p:spPr bwMode="auto">
            <a:xfrm>
              <a:off x="4180" y="3832"/>
              <a:ext cx="522" cy="154"/>
            </a:xfrm>
            <a:custGeom>
              <a:avLst/>
              <a:gdLst>
                <a:gd name="T0" fmla="*/ 218 w 221"/>
                <a:gd name="T1" fmla="*/ 65 h 65"/>
                <a:gd name="T2" fmla="*/ 0 w 221"/>
                <a:gd name="T3" fmla="*/ 7 h 65"/>
                <a:gd name="T4" fmla="*/ 0 w 221"/>
                <a:gd name="T5" fmla="*/ 0 h 65"/>
                <a:gd name="T6" fmla="*/ 221 w 221"/>
                <a:gd name="T7" fmla="*/ 59 h 65"/>
                <a:gd name="T8" fmla="*/ 218 w 22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65">
                  <a:moveTo>
                    <a:pt x="218" y="65"/>
                  </a:moveTo>
                  <a:cubicBezTo>
                    <a:pt x="152" y="27"/>
                    <a:pt x="76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7" y="0"/>
                    <a:pt x="154" y="21"/>
                    <a:pt x="221" y="59"/>
                  </a:cubicBezTo>
                  <a:lnTo>
                    <a:pt x="218" y="65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148"/>
            <p:cNvSpPr>
              <a:spLocks/>
            </p:cNvSpPr>
            <p:nvPr/>
          </p:nvSpPr>
          <p:spPr bwMode="auto">
            <a:xfrm>
              <a:off x="3953" y="402"/>
              <a:ext cx="484" cy="829"/>
            </a:xfrm>
            <a:custGeom>
              <a:avLst/>
              <a:gdLst>
                <a:gd name="T0" fmla="*/ 205 w 205"/>
                <a:gd name="T1" fmla="*/ 116 h 351"/>
                <a:gd name="T2" fmla="*/ 205 w 205"/>
                <a:gd name="T3" fmla="*/ 13 h 351"/>
                <a:gd name="T4" fmla="*/ 191 w 205"/>
                <a:gd name="T5" fmla="*/ 0 h 351"/>
                <a:gd name="T6" fmla="*/ 13 w 205"/>
                <a:gd name="T7" fmla="*/ 0 h 351"/>
                <a:gd name="T8" fmla="*/ 0 w 205"/>
                <a:gd name="T9" fmla="*/ 13 h 351"/>
                <a:gd name="T10" fmla="*/ 0 w 205"/>
                <a:gd name="T11" fmla="*/ 338 h 351"/>
                <a:gd name="T12" fmla="*/ 13 w 205"/>
                <a:gd name="T13" fmla="*/ 351 h 351"/>
                <a:gd name="T14" fmla="*/ 191 w 205"/>
                <a:gd name="T15" fmla="*/ 351 h 351"/>
                <a:gd name="T16" fmla="*/ 205 w 205"/>
                <a:gd name="T17" fmla="*/ 338 h 351"/>
                <a:gd name="T18" fmla="*/ 205 w 205"/>
                <a:gd name="T19" fmla="*/ 187 h 351"/>
                <a:gd name="T20" fmla="*/ 205 w 205"/>
                <a:gd name="T21" fmla="*/ 11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351">
                  <a:moveTo>
                    <a:pt x="205" y="116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6"/>
                    <a:pt x="199" y="0"/>
                    <a:pt x="19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5"/>
                    <a:pt x="6" y="351"/>
                    <a:pt x="13" y="351"/>
                  </a:cubicBezTo>
                  <a:cubicBezTo>
                    <a:pt x="191" y="351"/>
                    <a:pt x="191" y="351"/>
                    <a:pt x="191" y="351"/>
                  </a:cubicBezTo>
                  <a:cubicBezTo>
                    <a:pt x="199" y="351"/>
                    <a:pt x="205" y="345"/>
                    <a:pt x="205" y="338"/>
                  </a:cubicBezTo>
                  <a:cubicBezTo>
                    <a:pt x="205" y="187"/>
                    <a:pt x="205" y="187"/>
                    <a:pt x="205" y="187"/>
                  </a:cubicBezTo>
                  <a:lnTo>
                    <a:pt x="205" y="11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149"/>
            <p:cNvSpPr>
              <a:spLocks/>
            </p:cNvSpPr>
            <p:nvPr/>
          </p:nvSpPr>
          <p:spPr bwMode="auto">
            <a:xfrm>
              <a:off x="3017" y="976"/>
              <a:ext cx="889" cy="1295"/>
            </a:xfrm>
            <a:custGeom>
              <a:avLst/>
              <a:gdLst>
                <a:gd name="T0" fmla="*/ 0 w 376"/>
                <a:gd name="T1" fmla="*/ 253 h 548"/>
                <a:gd name="T2" fmla="*/ 0 w 376"/>
                <a:gd name="T3" fmla="*/ 524 h 548"/>
                <a:gd name="T4" fmla="*/ 25 w 376"/>
                <a:gd name="T5" fmla="*/ 548 h 548"/>
                <a:gd name="T6" fmla="*/ 351 w 376"/>
                <a:gd name="T7" fmla="*/ 548 h 548"/>
                <a:gd name="T8" fmla="*/ 376 w 376"/>
                <a:gd name="T9" fmla="*/ 524 h 548"/>
                <a:gd name="T10" fmla="*/ 376 w 376"/>
                <a:gd name="T11" fmla="*/ 25 h 548"/>
                <a:gd name="T12" fmla="*/ 351 w 376"/>
                <a:gd name="T13" fmla="*/ 0 h 548"/>
                <a:gd name="T14" fmla="*/ 25 w 376"/>
                <a:gd name="T15" fmla="*/ 0 h 548"/>
                <a:gd name="T16" fmla="*/ 0 w 376"/>
                <a:gd name="T17" fmla="*/ 25 h 548"/>
                <a:gd name="T18" fmla="*/ 0 w 376"/>
                <a:gd name="T19" fmla="*/ 173 h 548"/>
                <a:gd name="T20" fmla="*/ 0 w 376"/>
                <a:gd name="T21" fmla="*/ 25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548">
                  <a:moveTo>
                    <a:pt x="0" y="253"/>
                  </a:moveTo>
                  <a:cubicBezTo>
                    <a:pt x="0" y="524"/>
                    <a:pt x="0" y="524"/>
                    <a:pt x="0" y="524"/>
                  </a:cubicBezTo>
                  <a:cubicBezTo>
                    <a:pt x="0" y="537"/>
                    <a:pt x="11" y="548"/>
                    <a:pt x="25" y="548"/>
                  </a:cubicBezTo>
                  <a:cubicBezTo>
                    <a:pt x="351" y="548"/>
                    <a:pt x="351" y="548"/>
                    <a:pt x="351" y="548"/>
                  </a:cubicBezTo>
                  <a:cubicBezTo>
                    <a:pt x="365" y="548"/>
                    <a:pt x="376" y="537"/>
                    <a:pt x="376" y="524"/>
                  </a:cubicBezTo>
                  <a:cubicBezTo>
                    <a:pt x="376" y="25"/>
                    <a:pt x="376" y="25"/>
                    <a:pt x="376" y="25"/>
                  </a:cubicBezTo>
                  <a:cubicBezTo>
                    <a:pt x="376" y="11"/>
                    <a:pt x="365" y="0"/>
                    <a:pt x="35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173"/>
                    <a:pt x="0" y="173"/>
                    <a:pt x="0" y="173"/>
                  </a:cubicBezTo>
                  <a:lnTo>
                    <a:pt x="0" y="253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Rectangle 150"/>
            <p:cNvSpPr>
              <a:spLocks noChangeArrowheads="1"/>
            </p:cNvSpPr>
            <p:nvPr/>
          </p:nvSpPr>
          <p:spPr bwMode="auto">
            <a:xfrm>
              <a:off x="3102" y="1061"/>
              <a:ext cx="719" cy="11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Rectangle 151"/>
            <p:cNvSpPr>
              <a:spLocks noChangeArrowheads="1"/>
            </p:cNvSpPr>
            <p:nvPr/>
          </p:nvSpPr>
          <p:spPr bwMode="auto">
            <a:xfrm>
              <a:off x="3176" y="1206"/>
              <a:ext cx="368" cy="36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Rectangle 152"/>
            <p:cNvSpPr>
              <a:spLocks noChangeArrowheads="1"/>
            </p:cNvSpPr>
            <p:nvPr/>
          </p:nvSpPr>
          <p:spPr bwMode="auto">
            <a:xfrm>
              <a:off x="3582" y="1206"/>
              <a:ext cx="165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Rectangle 153"/>
            <p:cNvSpPr>
              <a:spLocks noChangeArrowheads="1"/>
            </p:cNvSpPr>
            <p:nvPr/>
          </p:nvSpPr>
          <p:spPr bwMode="auto">
            <a:xfrm>
              <a:off x="3176" y="1614"/>
              <a:ext cx="163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Rectangle 154"/>
            <p:cNvSpPr>
              <a:spLocks noChangeArrowheads="1"/>
            </p:cNvSpPr>
            <p:nvPr/>
          </p:nvSpPr>
          <p:spPr bwMode="auto">
            <a:xfrm>
              <a:off x="3379" y="1614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Rectangle 155"/>
            <p:cNvSpPr>
              <a:spLocks noChangeArrowheads="1"/>
            </p:cNvSpPr>
            <p:nvPr/>
          </p:nvSpPr>
          <p:spPr bwMode="auto">
            <a:xfrm>
              <a:off x="3582" y="1614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Rectangle 156"/>
            <p:cNvSpPr>
              <a:spLocks noChangeArrowheads="1"/>
            </p:cNvSpPr>
            <p:nvPr/>
          </p:nvSpPr>
          <p:spPr bwMode="auto">
            <a:xfrm>
              <a:off x="3176" y="1817"/>
              <a:ext cx="163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Rectangle 157"/>
            <p:cNvSpPr>
              <a:spLocks noChangeArrowheads="1"/>
            </p:cNvSpPr>
            <p:nvPr/>
          </p:nvSpPr>
          <p:spPr bwMode="auto">
            <a:xfrm>
              <a:off x="3379" y="1817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Rectangle 158"/>
            <p:cNvSpPr>
              <a:spLocks noChangeArrowheads="1"/>
            </p:cNvSpPr>
            <p:nvPr/>
          </p:nvSpPr>
          <p:spPr bwMode="auto">
            <a:xfrm>
              <a:off x="3582" y="1817"/>
              <a:ext cx="165" cy="16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Rectangle 159"/>
            <p:cNvSpPr>
              <a:spLocks noChangeArrowheads="1"/>
            </p:cNvSpPr>
            <p:nvPr/>
          </p:nvSpPr>
          <p:spPr bwMode="auto">
            <a:xfrm>
              <a:off x="3176" y="2023"/>
              <a:ext cx="571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Rectangle 160"/>
            <p:cNvSpPr>
              <a:spLocks noChangeArrowheads="1"/>
            </p:cNvSpPr>
            <p:nvPr/>
          </p:nvSpPr>
          <p:spPr bwMode="auto">
            <a:xfrm>
              <a:off x="3582" y="1409"/>
              <a:ext cx="165" cy="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161"/>
            <p:cNvSpPr>
              <a:spLocks/>
            </p:cNvSpPr>
            <p:nvPr/>
          </p:nvSpPr>
          <p:spPr bwMode="auto">
            <a:xfrm>
              <a:off x="3941" y="1288"/>
              <a:ext cx="574" cy="983"/>
            </a:xfrm>
            <a:custGeom>
              <a:avLst/>
              <a:gdLst>
                <a:gd name="T0" fmla="*/ 243 w 243"/>
                <a:gd name="T1" fmla="*/ 400 h 416"/>
                <a:gd name="T2" fmla="*/ 227 w 243"/>
                <a:gd name="T3" fmla="*/ 416 h 416"/>
                <a:gd name="T4" fmla="*/ 15 w 243"/>
                <a:gd name="T5" fmla="*/ 416 h 416"/>
                <a:gd name="T6" fmla="*/ 0 w 243"/>
                <a:gd name="T7" fmla="*/ 400 h 416"/>
                <a:gd name="T8" fmla="*/ 0 w 243"/>
                <a:gd name="T9" fmla="*/ 15 h 416"/>
                <a:gd name="T10" fmla="*/ 15 w 243"/>
                <a:gd name="T11" fmla="*/ 0 h 416"/>
                <a:gd name="T12" fmla="*/ 227 w 243"/>
                <a:gd name="T13" fmla="*/ 0 h 416"/>
                <a:gd name="T14" fmla="*/ 243 w 243"/>
                <a:gd name="T15" fmla="*/ 15 h 416"/>
                <a:gd name="T16" fmla="*/ 243 w 243"/>
                <a:gd name="T17" fmla="*/ 40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416">
                  <a:moveTo>
                    <a:pt x="243" y="400"/>
                  </a:moveTo>
                  <a:cubicBezTo>
                    <a:pt x="243" y="409"/>
                    <a:pt x="236" y="416"/>
                    <a:pt x="227" y="416"/>
                  </a:cubicBezTo>
                  <a:cubicBezTo>
                    <a:pt x="15" y="416"/>
                    <a:pt x="15" y="416"/>
                    <a:pt x="15" y="416"/>
                  </a:cubicBezTo>
                  <a:cubicBezTo>
                    <a:pt x="7" y="416"/>
                    <a:pt x="0" y="409"/>
                    <a:pt x="0" y="40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6" y="0"/>
                    <a:pt x="243" y="7"/>
                    <a:pt x="243" y="15"/>
                  </a:cubicBezTo>
                  <a:lnTo>
                    <a:pt x="243" y="400"/>
                  </a:lnTo>
                  <a:close/>
                </a:path>
              </a:pathLst>
            </a:cu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Rectangle 162"/>
            <p:cNvSpPr>
              <a:spLocks noChangeArrowheads="1"/>
            </p:cNvSpPr>
            <p:nvPr/>
          </p:nvSpPr>
          <p:spPr bwMode="auto">
            <a:xfrm>
              <a:off x="3996" y="1343"/>
              <a:ext cx="463" cy="7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Rectangle 163"/>
            <p:cNvSpPr>
              <a:spLocks noChangeArrowheads="1"/>
            </p:cNvSpPr>
            <p:nvPr/>
          </p:nvSpPr>
          <p:spPr bwMode="auto">
            <a:xfrm>
              <a:off x="4043" y="1435"/>
              <a:ext cx="371" cy="37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Rectangle 164"/>
            <p:cNvSpPr>
              <a:spLocks noChangeArrowheads="1"/>
            </p:cNvSpPr>
            <p:nvPr/>
          </p:nvSpPr>
          <p:spPr bwMode="auto">
            <a:xfrm>
              <a:off x="4043" y="1831"/>
              <a:ext cx="106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Rectangle 165"/>
            <p:cNvSpPr>
              <a:spLocks noChangeArrowheads="1"/>
            </p:cNvSpPr>
            <p:nvPr/>
          </p:nvSpPr>
          <p:spPr bwMode="auto">
            <a:xfrm>
              <a:off x="4175" y="1831"/>
              <a:ext cx="106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Rectangle 166"/>
            <p:cNvSpPr>
              <a:spLocks noChangeArrowheads="1"/>
            </p:cNvSpPr>
            <p:nvPr/>
          </p:nvSpPr>
          <p:spPr bwMode="auto">
            <a:xfrm>
              <a:off x="4307" y="1831"/>
              <a:ext cx="107" cy="107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Rectangle 167"/>
            <p:cNvSpPr>
              <a:spLocks noChangeArrowheads="1"/>
            </p:cNvSpPr>
            <p:nvPr/>
          </p:nvSpPr>
          <p:spPr bwMode="auto">
            <a:xfrm>
              <a:off x="4043" y="1964"/>
              <a:ext cx="371" cy="10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Rectangle 168"/>
            <p:cNvSpPr>
              <a:spLocks noChangeArrowheads="1"/>
            </p:cNvSpPr>
            <p:nvPr/>
          </p:nvSpPr>
          <p:spPr bwMode="auto">
            <a:xfrm>
              <a:off x="3998" y="450"/>
              <a:ext cx="392" cy="65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Rectangle 169"/>
            <p:cNvSpPr>
              <a:spLocks noChangeArrowheads="1"/>
            </p:cNvSpPr>
            <p:nvPr/>
          </p:nvSpPr>
          <p:spPr bwMode="auto">
            <a:xfrm>
              <a:off x="4038" y="528"/>
              <a:ext cx="201" cy="20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Rectangle 170"/>
            <p:cNvSpPr>
              <a:spLocks noChangeArrowheads="1"/>
            </p:cNvSpPr>
            <p:nvPr/>
          </p:nvSpPr>
          <p:spPr bwMode="auto">
            <a:xfrm>
              <a:off x="4260" y="639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Rectangle 171"/>
            <p:cNvSpPr>
              <a:spLocks noChangeArrowheads="1"/>
            </p:cNvSpPr>
            <p:nvPr/>
          </p:nvSpPr>
          <p:spPr bwMode="auto">
            <a:xfrm>
              <a:off x="4260" y="528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Rectangle 172"/>
            <p:cNvSpPr>
              <a:spLocks noChangeArrowheads="1"/>
            </p:cNvSpPr>
            <p:nvPr/>
          </p:nvSpPr>
          <p:spPr bwMode="auto">
            <a:xfrm>
              <a:off x="4260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Rectangle 173"/>
            <p:cNvSpPr>
              <a:spLocks noChangeArrowheads="1"/>
            </p:cNvSpPr>
            <p:nvPr/>
          </p:nvSpPr>
          <p:spPr bwMode="auto">
            <a:xfrm>
              <a:off x="4149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Rectangle 174"/>
            <p:cNvSpPr>
              <a:spLocks noChangeArrowheads="1"/>
            </p:cNvSpPr>
            <p:nvPr/>
          </p:nvSpPr>
          <p:spPr bwMode="auto">
            <a:xfrm>
              <a:off x="4038" y="861"/>
              <a:ext cx="90" cy="92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Rectangle 175"/>
            <p:cNvSpPr>
              <a:spLocks noChangeArrowheads="1"/>
            </p:cNvSpPr>
            <p:nvPr/>
          </p:nvSpPr>
          <p:spPr bwMode="auto">
            <a:xfrm>
              <a:off x="4038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Rectangle 176"/>
            <p:cNvSpPr>
              <a:spLocks noChangeArrowheads="1"/>
            </p:cNvSpPr>
            <p:nvPr/>
          </p:nvSpPr>
          <p:spPr bwMode="auto">
            <a:xfrm>
              <a:off x="4149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Rectangle 177"/>
            <p:cNvSpPr>
              <a:spLocks noChangeArrowheads="1"/>
            </p:cNvSpPr>
            <p:nvPr/>
          </p:nvSpPr>
          <p:spPr bwMode="auto">
            <a:xfrm>
              <a:off x="4260" y="750"/>
              <a:ext cx="90" cy="89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Rectangle 178"/>
            <p:cNvSpPr>
              <a:spLocks noChangeArrowheads="1"/>
            </p:cNvSpPr>
            <p:nvPr/>
          </p:nvSpPr>
          <p:spPr bwMode="auto">
            <a:xfrm>
              <a:off x="4260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Rectangle 179"/>
            <p:cNvSpPr>
              <a:spLocks noChangeArrowheads="1"/>
            </p:cNvSpPr>
            <p:nvPr/>
          </p:nvSpPr>
          <p:spPr bwMode="auto">
            <a:xfrm>
              <a:off x="4149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7" name="Rectangle 180"/>
            <p:cNvSpPr>
              <a:spLocks noChangeArrowheads="1"/>
            </p:cNvSpPr>
            <p:nvPr/>
          </p:nvSpPr>
          <p:spPr bwMode="auto">
            <a:xfrm>
              <a:off x="4038" y="974"/>
              <a:ext cx="90" cy="90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8" name="Rectangle 181"/>
            <p:cNvSpPr>
              <a:spLocks noChangeArrowheads="1"/>
            </p:cNvSpPr>
            <p:nvPr/>
          </p:nvSpPr>
          <p:spPr bwMode="auto">
            <a:xfrm>
              <a:off x="4411" y="2533"/>
              <a:ext cx="395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Rectangle 182"/>
            <p:cNvSpPr>
              <a:spLocks noChangeArrowheads="1"/>
            </p:cNvSpPr>
            <p:nvPr/>
          </p:nvSpPr>
          <p:spPr bwMode="auto">
            <a:xfrm>
              <a:off x="3981" y="2533"/>
              <a:ext cx="397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Rectangle 183"/>
            <p:cNvSpPr>
              <a:spLocks noChangeArrowheads="1"/>
            </p:cNvSpPr>
            <p:nvPr/>
          </p:nvSpPr>
          <p:spPr bwMode="auto">
            <a:xfrm>
              <a:off x="3554" y="2533"/>
              <a:ext cx="394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Rectangle 184"/>
            <p:cNvSpPr>
              <a:spLocks noChangeArrowheads="1"/>
            </p:cNvSpPr>
            <p:nvPr/>
          </p:nvSpPr>
          <p:spPr bwMode="auto">
            <a:xfrm>
              <a:off x="4411" y="2961"/>
              <a:ext cx="395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Rectangle 185"/>
            <p:cNvSpPr>
              <a:spLocks noChangeArrowheads="1"/>
            </p:cNvSpPr>
            <p:nvPr/>
          </p:nvSpPr>
          <p:spPr bwMode="auto">
            <a:xfrm>
              <a:off x="3981" y="2961"/>
              <a:ext cx="397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Rectangle 186"/>
            <p:cNvSpPr>
              <a:spLocks noChangeArrowheads="1"/>
            </p:cNvSpPr>
            <p:nvPr/>
          </p:nvSpPr>
          <p:spPr bwMode="auto">
            <a:xfrm>
              <a:off x="3554" y="2961"/>
              <a:ext cx="394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Rectangle 187"/>
            <p:cNvSpPr>
              <a:spLocks noChangeArrowheads="1"/>
            </p:cNvSpPr>
            <p:nvPr/>
          </p:nvSpPr>
          <p:spPr bwMode="auto">
            <a:xfrm>
              <a:off x="3126" y="2533"/>
              <a:ext cx="395" cy="39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Rectangle 188"/>
            <p:cNvSpPr>
              <a:spLocks noChangeArrowheads="1"/>
            </p:cNvSpPr>
            <p:nvPr/>
          </p:nvSpPr>
          <p:spPr bwMode="auto">
            <a:xfrm>
              <a:off x="3126" y="2961"/>
              <a:ext cx="395" cy="396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700072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bg bwMode="auto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185" name="Picture 184"/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</a:blip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 userDrawn="1"/>
        </p:nvGrpSpPr>
        <p:grpSpPr>
          <a:xfrm>
            <a:off x="6311321" y="2937848"/>
            <a:ext cx="2436834" cy="1204472"/>
            <a:chOff x="7132627" y="479425"/>
            <a:chExt cx="4359825" cy="2154661"/>
          </a:xfrm>
        </p:grpSpPr>
        <p:sp>
          <p:nvSpPr>
            <p:cNvPr id="216" name="Oval 215"/>
            <p:cNvSpPr/>
            <p:nvPr userDrawn="1"/>
          </p:nvSpPr>
          <p:spPr bwMode="auto">
            <a:xfrm>
              <a:off x="7552981" y="1214978"/>
              <a:ext cx="1419108" cy="141910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Oval 216"/>
            <p:cNvSpPr/>
            <p:nvPr userDrawn="1"/>
          </p:nvSpPr>
          <p:spPr bwMode="auto">
            <a:xfrm>
              <a:off x="8362986" y="479425"/>
              <a:ext cx="2144000" cy="2144000"/>
            </a:xfrm>
            <a:prstGeom prst="ellipse">
              <a:avLst/>
            </a:prstGeom>
            <a:solidFill>
              <a:schemeClr val="accent3">
                <a:lumMod val="50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8" name="Freeform 217"/>
            <p:cNvSpPr/>
            <p:nvPr userDrawn="1"/>
          </p:nvSpPr>
          <p:spPr bwMode="auto">
            <a:xfrm>
              <a:off x="7132627" y="1586007"/>
              <a:ext cx="4359825" cy="1048079"/>
            </a:xfrm>
            <a:custGeom>
              <a:avLst/>
              <a:gdLst>
                <a:gd name="connsiteX0" fmla="*/ 424346 w 3530411"/>
                <a:gd name="connsiteY0" fmla="*/ 0 h 848692"/>
                <a:gd name="connsiteX1" fmla="*/ 3083556 w 3530411"/>
                <a:gd name="connsiteY1" fmla="*/ 0 h 848692"/>
                <a:gd name="connsiteX2" fmla="*/ 3083556 w 3530411"/>
                <a:gd name="connsiteY2" fmla="*/ 2269 h 848692"/>
                <a:gd name="connsiteX3" fmla="*/ 3106065 w 3530411"/>
                <a:gd name="connsiteY3" fmla="*/ 0 h 848692"/>
                <a:gd name="connsiteX4" fmla="*/ 3530411 w 3530411"/>
                <a:gd name="connsiteY4" fmla="*/ 424346 h 848692"/>
                <a:gd name="connsiteX5" fmla="*/ 3106065 w 3530411"/>
                <a:gd name="connsiteY5" fmla="*/ 848692 h 848692"/>
                <a:gd name="connsiteX6" fmla="*/ 3083556 w 3530411"/>
                <a:gd name="connsiteY6" fmla="*/ 846423 h 848692"/>
                <a:gd name="connsiteX7" fmla="*/ 3083556 w 3530411"/>
                <a:gd name="connsiteY7" fmla="*/ 848692 h 848692"/>
                <a:gd name="connsiteX8" fmla="*/ 424346 w 3530411"/>
                <a:gd name="connsiteY8" fmla="*/ 848692 h 848692"/>
                <a:gd name="connsiteX9" fmla="*/ 0 w 3530411"/>
                <a:gd name="connsiteY9" fmla="*/ 424346 h 848692"/>
                <a:gd name="connsiteX10" fmla="*/ 424346 w 3530411"/>
                <a:gd name="connsiteY10" fmla="*/ 0 h 84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30411" h="848692">
                  <a:moveTo>
                    <a:pt x="424346" y="0"/>
                  </a:moveTo>
                  <a:lnTo>
                    <a:pt x="3083556" y="0"/>
                  </a:lnTo>
                  <a:lnTo>
                    <a:pt x="3083556" y="2269"/>
                  </a:lnTo>
                  <a:lnTo>
                    <a:pt x="3106065" y="0"/>
                  </a:lnTo>
                  <a:cubicBezTo>
                    <a:pt x="3340425" y="0"/>
                    <a:pt x="3530411" y="189986"/>
                    <a:pt x="3530411" y="424346"/>
                  </a:cubicBezTo>
                  <a:cubicBezTo>
                    <a:pt x="3530411" y="658706"/>
                    <a:pt x="3340425" y="848692"/>
                    <a:pt x="3106065" y="848692"/>
                  </a:cubicBezTo>
                  <a:lnTo>
                    <a:pt x="3083556" y="846423"/>
                  </a:lnTo>
                  <a:lnTo>
                    <a:pt x="3083556" y="848692"/>
                  </a:lnTo>
                  <a:lnTo>
                    <a:pt x="424346" y="848692"/>
                  </a:lnTo>
                  <a:cubicBezTo>
                    <a:pt x="189986" y="848692"/>
                    <a:pt x="0" y="658706"/>
                    <a:pt x="0" y="424346"/>
                  </a:cubicBezTo>
                  <a:cubicBezTo>
                    <a:pt x="0" y="189986"/>
                    <a:pt x="189986" y="0"/>
                    <a:pt x="424346" y="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Oval 218"/>
            <p:cNvSpPr/>
            <p:nvPr userDrawn="1"/>
          </p:nvSpPr>
          <p:spPr bwMode="auto">
            <a:xfrm>
              <a:off x="9392444" y="903407"/>
              <a:ext cx="1672552" cy="1672551"/>
            </a:xfrm>
            <a:prstGeom prst="ellipse">
              <a:avLst/>
            </a:prstGeom>
            <a:solidFill>
              <a:schemeClr val="accent3">
                <a:lumMod val="75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207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3207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grpSp>
        <p:nvGrpSpPr>
          <p:cNvPr id="234" name="Group 4"/>
          <p:cNvGrpSpPr>
            <a:grpSpLocks noChangeAspect="1"/>
          </p:cNvGrpSpPr>
          <p:nvPr userDrawn="1"/>
        </p:nvGrpSpPr>
        <p:grpSpPr bwMode="auto">
          <a:xfrm>
            <a:off x="6307298" y="2933332"/>
            <a:ext cx="2446812" cy="1210351"/>
            <a:chOff x="2624" y="1565"/>
            <a:chExt cx="2588" cy="1280"/>
          </a:xfrm>
          <a:solidFill>
            <a:srgbClr val="A1D5FF">
              <a:alpha val="22000"/>
            </a:srgbClr>
          </a:solidFill>
        </p:grpSpPr>
        <p:sp>
          <p:nvSpPr>
            <p:cNvPr id="236" name="Freeform 5"/>
            <p:cNvSpPr>
              <a:spLocks/>
            </p:cNvSpPr>
            <p:nvPr userDrawn="1"/>
          </p:nvSpPr>
          <p:spPr bwMode="auto">
            <a:xfrm>
              <a:off x="4376" y="2322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7" name="Freeform 6"/>
            <p:cNvSpPr>
              <a:spLocks/>
            </p:cNvSpPr>
            <p:nvPr userDrawn="1"/>
          </p:nvSpPr>
          <p:spPr bwMode="auto">
            <a:xfrm>
              <a:off x="3876" y="1974"/>
              <a:ext cx="56" cy="140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8" name="Freeform 7"/>
            <p:cNvSpPr>
              <a:spLocks/>
            </p:cNvSpPr>
            <p:nvPr userDrawn="1"/>
          </p:nvSpPr>
          <p:spPr bwMode="auto">
            <a:xfrm>
              <a:off x="3876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9" name="Freeform 8"/>
            <p:cNvSpPr>
              <a:spLocks/>
            </p:cNvSpPr>
            <p:nvPr userDrawn="1"/>
          </p:nvSpPr>
          <p:spPr bwMode="auto">
            <a:xfrm>
              <a:off x="3709" y="1974"/>
              <a:ext cx="56" cy="140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5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5" y="70"/>
                  </a:cubicBezTo>
                  <a:cubicBezTo>
                    <a:pt x="24" y="70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Freeform 9"/>
            <p:cNvSpPr>
              <a:spLocks/>
            </p:cNvSpPr>
            <p:nvPr userDrawn="1"/>
          </p:nvSpPr>
          <p:spPr bwMode="auto">
            <a:xfrm>
              <a:off x="3544" y="2322"/>
              <a:ext cx="55" cy="141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8"/>
                    <a:pt x="27" y="35"/>
                  </a:cubicBezTo>
                  <a:cubicBezTo>
                    <a:pt x="27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Freeform 10"/>
            <p:cNvSpPr>
              <a:spLocks/>
            </p:cNvSpPr>
            <p:nvPr userDrawn="1"/>
          </p:nvSpPr>
          <p:spPr bwMode="auto">
            <a:xfrm>
              <a:off x="4043" y="1625"/>
              <a:ext cx="56" cy="143"/>
            </a:xfrm>
            <a:custGeom>
              <a:avLst/>
              <a:gdLst>
                <a:gd name="T0" fmla="*/ 14 w 28"/>
                <a:gd name="T1" fmla="*/ 0 h 71"/>
                <a:gd name="T2" fmla="*/ 0 w 28"/>
                <a:gd name="T3" fmla="*/ 36 h 71"/>
                <a:gd name="T4" fmla="*/ 14 w 28"/>
                <a:gd name="T5" fmla="*/ 71 h 71"/>
                <a:gd name="T6" fmla="*/ 28 w 28"/>
                <a:gd name="T7" fmla="*/ 35 h 71"/>
                <a:gd name="T8" fmla="*/ 14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4" y="71"/>
                  </a:cubicBezTo>
                  <a:cubicBezTo>
                    <a:pt x="23" y="71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Freeform 11"/>
            <p:cNvSpPr>
              <a:spLocks/>
            </p:cNvSpPr>
            <p:nvPr userDrawn="1"/>
          </p:nvSpPr>
          <p:spPr bwMode="auto">
            <a:xfrm>
              <a:off x="3876" y="1625"/>
              <a:ext cx="56" cy="143"/>
            </a:xfrm>
            <a:custGeom>
              <a:avLst/>
              <a:gdLst>
                <a:gd name="T0" fmla="*/ 15 w 28"/>
                <a:gd name="T1" fmla="*/ 0 h 71"/>
                <a:gd name="T2" fmla="*/ 0 w 28"/>
                <a:gd name="T3" fmla="*/ 36 h 71"/>
                <a:gd name="T4" fmla="*/ 14 w 28"/>
                <a:gd name="T5" fmla="*/ 71 h 71"/>
                <a:gd name="T6" fmla="*/ 28 w 28"/>
                <a:gd name="T7" fmla="*/ 35 h 71"/>
                <a:gd name="T8" fmla="*/ 15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4" y="71"/>
                  </a:cubicBezTo>
                  <a:cubicBezTo>
                    <a:pt x="24" y="71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Freeform 12"/>
            <p:cNvSpPr>
              <a:spLocks/>
            </p:cNvSpPr>
            <p:nvPr userDrawn="1"/>
          </p:nvSpPr>
          <p:spPr bwMode="auto">
            <a:xfrm>
              <a:off x="4043" y="1974"/>
              <a:ext cx="56" cy="140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Freeform 13"/>
            <p:cNvSpPr>
              <a:spLocks/>
            </p:cNvSpPr>
            <p:nvPr userDrawn="1"/>
          </p:nvSpPr>
          <p:spPr bwMode="auto">
            <a:xfrm>
              <a:off x="2710" y="2322"/>
              <a:ext cx="57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5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5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Freeform 14"/>
            <p:cNvSpPr>
              <a:spLocks/>
            </p:cNvSpPr>
            <p:nvPr userDrawn="1"/>
          </p:nvSpPr>
          <p:spPr bwMode="auto">
            <a:xfrm>
              <a:off x="2877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Freeform 15"/>
            <p:cNvSpPr>
              <a:spLocks/>
            </p:cNvSpPr>
            <p:nvPr userDrawn="1"/>
          </p:nvSpPr>
          <p:spPr bwMode="auto">
            <a:xfrm>
              <a:off x="3709" y="1625"/>
              <a:ext cx="56" cy="143"/>
            </a:xfrm>
            <a:custGeom>
              <a:avLst/>
              <a:gdLst>
                <a:gd name="T0" fmla="*/ 15 w 28"/>
                <a:gd name="T1" fmla="*/ 0 h 71"/>
                <a:gd name="T2" fmla="*/ 0 w 28"/>
                <a:gd name="T3" fmla="*/ 36 h 71"/>
                <a:gd name="T4" fmla="*/ 15 w 28"/>
                <a:gd name="T5" fmla="*/ 71 h 71"/>
                <a:gd name="T6" fmla="*/ 28 w 28"/>
                <a:gd name="T7" fmla="*/ 35 h 71"/>
                <a:gd name="T8" fmla="*/ 15 w 28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1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1"/>
                    <a:pt x="15" y="71"/>
                  </a:cubicBezTo>
                  <a:cubicBezTo>
                    <a:pt x="24" y="71"/>
                    <a:pt x="28" y="59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Freeform 16"/>
            <p:cNvSpPr>
              <a:spLocks/>
            </p:cNvSpPr>
            <p:nvPr userDrawn="1"/>
          </p:nvSpPr>
          <p:spPr bwMode="auto">
            <a:xfrm>
              <a:off x="4874" y="2038"/>
              <a:ext cx="41" cy="76"/>
            </a:xfrm>
            <a:custGeom>
              <a:avLst/>
              <a:gdLst>
                <a:gd name="T0" fmla="*/ 0 w 20"/>
                <a:gd name="T1" fmla="*/ 0 h 38"/>
                <a:gd name="T2" fmla="*/ 0 w 20"/>
                <a:gd name="T3" fmla="*/ 4 h 38"/>
                <a:gd name="T4" fmla="*/ 14 w 20"/>
                <a:gd name="T5" fmla="*/ 38 h 38"/>
                <a:gd name="T6" fmla="*/ 20 w 20"/>
                <a:gd name="T7" fmla="*/ 36 h 38"/>
                <a:gd name="T8" fmla="*/ 0 w 2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8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27"/>
                    <a:pt x="5" y="38"/>
                    <a:pt x="14" y="38"/>
                  </a:cubicBezTo>
                  <a:cubicBezTo>
                    <a:pt x="17" y="38"/>
                    <a:pt x="19" y="38"/>
                    <a:pt x="20" y="36"/>
                  </a:cubicBezTo>
                  <a:cubicBezTo>
                    <a:pt x="15" y="23"/>
                    <a:pt x="8" y="1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17"/>
            <p:cNvSpPr>
              <a:spLocks/>
            </p:cNvSpPr>
            <p:nvPr userDrawn="1"/>
          </p:nvSpPr>
          <p:spPr bwMode="auto">
            <a:xfrm>
              <a:off x="4376" y="1694"/>
              <a:ext cx="52" cy="74"/>
            </a:xfrm>
            <a:custGeom>
              <a:avLst/>
              <a:gdLst>
                <a:gd name="T0" fmla="*/ 0 w 26"/>
                <a:gd name="T1" fmla="*/ 0 h 37"/>
                <a:gd name="T2" fmla="*/ 0 w 26"/>
                <a:gd name="T3" fmla="*/ 2 h 37"/>
                <a:gd name="T4" fmla="*/ 14 w 26"/>
                <a:gd name="T5" fmla="*/ 37 h 37"/>
                <a:gd name="T6" fmla="*/ 26 w 26"/>
                <a:gd name="T7" fmla="*/ 22 h 37"/>
                <a:gd name="T8" fmla="*/ 0 w 2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5"/>
                    <a:pt x="4" y="37"/>
                    <a:pt x="14" y="37"/>
                  </a:cubicBezTo>
                  <a:cubicBezTo>
                    <a:pt x="20" y="37"/>
                    <a:pt x="24" y="32"/>
                    <a:pt x="26" y="22"/>
                  </a:cubicBezTo>
                  <a:cubicBezTo>
                    <a:pt x="17" y="15"/>
                    <a:pt x="9" y="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18"/>
            <p:cNvSpPr>
              <a:spLocks/>
            </p:cNvSpPr>
            <p:nvPr userDrawn="1"/>
          </p:nvSpPr>
          <p:spPr bwMode="auto">
            <a:xfrm>
              <a:off x="3211" y="2004"/>
              <a:ext cx="56" cy="110"/>
            </a:xfrm>
            <a:custGeom>
              <a:avLst/>
              <a:gdLst>
                <a:gd name="T0" fmla="*/ 26 w 28"/>
                <a:gd name="T1" fmla="*/ 0 h 55"/>
                <a:gd name="T2" fmla="*/ 1 w 28"/>
                <a:gd name="T3" fmla="*/ 3 h 55"/>
                <a:gd name="T4" fmla="*/ 0 w 28"/>
                <a:gd name="T5" fmla="*/ 21 h 55"/>
                <a:gd name="T6" fmla="*/ 14 w 28"/>
                <a:gd name="T7" fmla="*/ 55 h 55"/>
                <a:gd name="T8" fmla="*/ 28 w 28"/>
                <a:gd name="T9" fmla="*/ 20 h 55"/>
                <a:gd name="T10" fmla="*/ 26 w 28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5">
                  <a:moveTo>
                    <a:pt x="26" y="0"/>
                  </a:moveTo>
                  <a:cubicBezTo>
                    <a:pt x="18" y="0"/>
                    <a:pt x="9" y="1"/>
                    <a:pt x="1" y="3"/>
                  </a:cubicBezTo>
                  <a:cubicBezTo>
                    <a:pt x="0" y="8"/>
                    <a:pt x="0" y="14"/>
                    <a:pt x="0" y="21"/>
                  </a:cubicBezTo>
                  <a:cubicBezTo>
                    <a:pt x="0" y="44"/>
                    <a:pt x="5" y="55"/>
                    <a:pt x="14" y="55"/>
                  </a:cubicBezTo>
                  <a:cubicBezTo>
                    <a:pt x="23" y="55"/>
                    <a:pt x="28" y="44"/>
                    <a:pt x="28" y="20"/>
                  </a:cubicBezTo>
                  <a:cubicBezTo>
                    <a:pt x="28" y="12"/>
                    <a:pt x="27" y="5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19"/>
            <p:cNvSpPr>
              <a:spLocks/>
            </p:cNvSpPr>
            <p:nvPr userDrawn="1"/>
          </p:nvSpPr>
          <p:spPr bwMode="auto">
            <a:xfrm>
              <a:off x="4376" y="1974"/>
              <a:ext cx="56" cy="140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8" y="59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20"/>
            <p:cNvSpPr>
              <a:spLocks/>
            </p:cNvSpPr>
            <p:nvPr userDrawn="1"/>
          </p:nvSpPr>
          <p:spPr bwMode="auto">
            <a:xfrm>
              <a:off x="3046" y="2050"/>
              <a:ext cx="54" cy="64"/>
            </a:xfrm>
            <a:custGeom>
              <a:avLst/>
              <a:gdLst>
                <a:gd name="T0" fmla="*/ 27 w 27"/>
                <a:gd name="T1" fmla="*/ 0 h 32"/>
                <a:gd name="T2" fmla="*/ 0 w 27"/>
                <a:gd name="T3" fmla="*/ 16 h 32"/>
                <a:gd name="T4" fmla="*/ 13 w 27"/>
                <a:gd name="T5" fmla="*/ 32 h 32"/>
                <a:gd name="T6" fmla="*/ 27 w 27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cubicBezTo>
                    <a:pt x="18" y="5"/>
                    <a:pt x="9" y="10"/>
                    <a:pt x="0" y="16"/>
                  </a:cubicBezTo>
                  <a:cubicBezTo>
                    <a:pt x="3" y="27"/>
                    <a:pt x="7" y="32"/>
                    <a:pt x="13" y="32"/>
                  </a:cubicBezTo>
                  <a:cubicBezTo>
                    <a:pt x="22" y="32"/>
                    <a:pt x="27" y="21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Freeform 21"/>
            <p:cNvSpPr>
              <a:spLocks/>
            </p:cNvSpPr>
            <p:nvPr userDrawn="1"/>
          </p:nvSpPr>
          <p:spPr bwMode="auto">
            <a:xfrm>
              <a:off x="4043" y="2670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22"/>
            <p:cNvSpPr>
              <a:spLocks/>
            </p:cNvSpPr>
            <p:nvPr userDrawn="1"/>
          </p:nvSpPr>
          <p:spPr bwMode="auto">
            <a:xfrm>
              <a:off x="3876" y="2670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23"/>
            <p:cNvSpPr>
              <a:spLocks noEditPoints="1"/>
            </p:cNvSpPr>
            <p:nvPr userDrawn="1"/>
          </p:nvSpPr>
          <p:spPr bwMode="auto">
            <a:xfrm>
              <a:off x="2624" y="1565"/>
              <a:ext cx="2588" cy="1280"/>
            </a:xfrm>
            <a:custGeom>
              <a:avLst/>
              <a:gdLst>
                <a:gd name="T0" fmla="*/ 135 w 1288"/>
                <a:gd name="T1" fmla="*/ 634 h 636"/>
                <a:gd name="T2" fmla="*/ 197 w 1288"/>
                <a:gd name="T3" fmla="*/ 546 h 636"/>
                <a:gd name="T4" fmla="*/ 214 w 1288"/>
                <a:gd name="T5" fmla="*/ 559 h 636"/>
                <a:gd name="T6" fmla="*/ 392 w 1288"/>
                <a:gd name="T7" fmla="*/ 531 h 636"/>
                <a:gd name="T8" fmla="*/ 368 w 1288"/>
                <a:gd name="T9" fmla="*/ 564 h 636"/>
                <a:gd name="T10" fmla="*/ 571 w 1288"/>
                <a:gd name="T11" fmla="*/ 634 h 636"/>
                <a:gd name="T12" fmla="*/ 776 w 1288"/>
                <a:gd name="T13" fmla="*/ 565 h 636"/>
                <a:gd name="T14" fmla="*/ 798 w 1288"/>
                <a:gd name="T15" fmla="*/ 556 h 636"/>
                <a:gd name="T16" fmla="*/ 875 w 1288"/>
                <a:gd name="T17" fmla="*/ 540 h 636"/>
                <a:gd name="T18" fmla="*/ 871 w 1288"/>
                <a:gd name="T19" fmla="*/ 562 h 636"/>
                <a:gd name="T20" fmla="*/ 986 w 1288"/>
                <a:gd name="T21" fmla="*/ 531 h 636"/>
                <a:gd name="T22" fmla="*/ 942 w 1288"/>
                <a:gd name="T23" fmla="*/ 565 h 636"/>
                <a:gd name="T24" fmla="*/ 140 w 1288"/>
                <a:gd name="T25" fmla="*/ 463 h 636"/>
                <a:gd name="T26" fmla="*/ 471 w 1288"/>
                <a:gd name="T27" fmla="*/ 463 h 636"/>
                <a:gd name="T28" fmla="*/ 637 w 1288"/>
                <a:gd name="T29" fmla="*/ 463 h 636"/>
                <a:gd name="T30" fmla="*/ 885 w 1288"/>
                <a:gd name="T31" fmla="*/ 463 h 636"/>
                <a:gd name="T32" fmla="*/ 1051 w 1288"/>
                <a:gd name="T33" fmla="*/ 463 h 636"/>
                <a:gd name="T34" fmla="*/ 218 w 1288"/>
                <a:gd name="T35" fmla="*/ 461 h 636"/>
                <a:gd name="T36" fmla="*/ 279 w 1288"/>
                <a:gd name="T37" fmla="*/ 373 h 636"/>
                <a:gd name="T38" fmla="*/ 297 w 1288"/>
                <a:gd name="T39" fmla="*/ 386 h 636"/>
                <a:gd name="T40" fmla="*/ 392 w 1288"/>
                <a:gd name="T41" fmla="*/ 358 h 636"/>
                <a:gd name="T42" fmla="*/ 368 w 1288"/>
                <a:gd name="T43" fmla="*/ 391 h 636"/>
                <a:gd name="T44" fmla="*/ 571 w 1288"/>
                <a:gd name="T45" fmla="*/ 461 h 636"/>
                <a:gd name="T46" fmla="*/ 694 w 1288"/>
                <a:gd name="T47" fmla="*/ 392 h 636"/>
                <a:gd name="T48" fmla="*/ 715 w 1288"/>
                <a:gd name="T49" fmla="*/ 383 h 636"/>
                <a:gd name="T50" fmla="*/ 793 w 1288"/>
                <a:gd name="T51" fmla="*/ 367 h 636"/>
                <a:gd name="T52" fmla="*/ 788 w 1288"/>
                <a:gd name="T53" fmla="*/ 389 h 636"/>
                <a:gd name="T54" fmla="*/ 986 w 1288"/>
                <a:gd name="T55" fmla="*/ 358 h 636"/>
                <a:gd name="T56" fmla="*/ 942 w 1288"/>
                <a:gd name="T57" fmla="*/ 392 h 636"/>
                <a:gd name="T58" fmla="*/ 1129 w 1288"/>
                <a:gd name="T59" fmla="*/ 461 h 636"/>
                <a:gd name="T60" fmla="*/ 518 w 1288"/>
                <a:gd name="T61" fmla="*/ 240 h 636"/>
                <a:gd name="T62" fmla="*/ 601 w 1288"/>
                <a:gd name="T63" fmla="*/ 240 h 636"/>
                <a:gd name="T64" fmla="*/ 683 w 1288"/>
                <a:gd name="T65" fmla="*/ 240 h 636"/>
                <a:gd name="T66" fmla="*/ 849 w 1288"/>
                <a:gd name="T67" fmla="*/ 240 h 636"/>
                <a:gd name="T68" fmla="*/ 932 w 1288"/>
                <a:gd name="T69" fmla="*/ 240 h 636"/>
                <a:gd name="T70" fmla="*/ 445 w 1288"/>
                <a:gd name="T71" fmla="*/ 201 h 636"/>
                <a:gd name="T72" fmla="*/ 462 w 1288"/>
                <a:gd name="T73" fmla="*/ 214 h 636"/>
                <a:gd name="T74" fmla="*/ 807 w 1288"/>
                <a:gd name="T75" fmla="*/ 186 h 636"/>
                <a:gd name="T76" fmla="*/ 782 w 1288"/>
                <a:gd name="T77" fmla="*/ 218 h 636"/>
                <a:gd name="T78" fmla="*/ 1068 w 1288"/>
                <a:gd name="T79" fmla="*/ 289 h 636"/>
                <a:gd name="T80" fmla="*/ 637 w 1288"/>
                <a:gd name="T81" fmla="*/ 118 h 636"/>
                <a:gd name="T82" fmla="*/ 719 w 1288"/>
                <a:gd name="T83" fmla="*/ 118 h 636"/>
                <a:gd name="T84" fmla="*/ 680 w 1288"/>
                <a:gd name="T85" fmla="*/ 0 h 636"/>
                <a:gd name="T86" fmla="*/ 489 w 1288"/>
                <a:gd name="T87" fmla="*/ 65 h 636"/>
                <a:gd name="T88" fmla="*/ 406 w 1288"/>
                <a:gd name="T89" fmla="*/ 289 h 636"/>
                <a:gd name="T90" fmla="*/ 362 w 1288"/>
                <a:gd name="T91" fmla="*/ 219 h 636"/>
                <a:gd name="T92" fmla="*/ 270 w 1288"/>
                <a:gd name="T93" fmla="*/ 227 h 636"/>
                <a:gd name="T94" fmla="*/ 151 w 1288"/>
                <a:gd name="T95" fmla="*/ 327 h 636"/>
                <a:gd name="T96" fmla="*/ 21 w 1288"/>
                <a:gd name="T97" fmla="*/ 403 h 636"/>
                <a:gd name="T98" fmla="*/ 31 w 1288"/>
                <a:gd name="T99" fmla="*/ 565 h 636"/>
                <a:gd name="T100" fmla="*/ 301 w 1288"/>
                <a:gd name="T101" fmla="*/ 636 h 636"/>
                <a:gd name="T102" fmla="*/ 334 w 1288"/>
                <a:gd name="T103" fmla="*/ 636 h 636"/>
                <a:gd name="T104" fmla="*/ 508 w 1288"/>
                <a:gd name="T105" fmla="*/ 583 h 636"/>
                <a:gd name="T106" fmla="*/ 674 w 1288"/>
                <a:gd name="T107" fmla="*/ 583 h 636"/>
                <a:gd name="T108" fmla="*/ 757 w 1288"/>
                <a:gd name="T109" fmla="*/ 583 h 636"/>
                <a:gd name="T110" fmla="*/ 1088 w 1288"/>
                <a:gd name="T111" fmla="*/ 583 h 636"/>
                <a:gd name="T112" fmla="*/ 1136 w 1288"/>
                <a:gd name="T113" fmla="*/ 532 h 636"/>
                <a:gd name="T114" fmla="*/ 1218 w 1288"/>
                <a:gd name="T115" fmla="*/ 532 h 636"/>
                <a:gd name="T116" fmla="*/ 1180 w 1288"/>
                <a:gd name="T117" fmla="*/ 413 h 636"/>
                <a:gd name="T118" fmla="*/ 1147 w 1288"/>
                <a:gd name="T119" fmla="*/ 288 h 636"/>
                <a:gd name="T120" fmla="*/ 913 w 1288"/>
                <a:gd name="T121" fmla="*/ 104 h 636"/>
                <a:gd name="T122" fmla="*/ 798 w 1288"/>
                <a:gd name="T123" fmla="*/ 38 h 636"/>
                <a:gd name="T124" fmla="*/ 794 w 1288"/>
                <a:gd name="T125" fmla="*/ 21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8" h="636">
                  <a:moveTo>
                    <a:pt x="114" y="565"/>
                  </a:moveTo>
                  <a:cubicBezTo>
                    <a:pt x="114" y="546"/>
                    <a:pt x="114" y="546"/>
                    <a:pt x="114" y="546"/>
                  </a:cubicBezTo>
                  <a:cubicBezTo>
                    <a:pt x="119" y="545"/>
                    <a:pt x="125" y="542"/>
                    <a:pt x="130" y="540"/>
                  </a:cubicBezTo>
                  <a:cubicBezTo>
                    <a:pt x="135" y="537"/>
                    <a:pt x="140" y="534"/>
                    <a:pt x="144" y="531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57" y="634"/>
                    <a:pt x="157" y="634"/>
                    <a:pt x="157" y="634"/>
                  </a:cubicBezTo>
                  <a:cubicBezTo>
                    <a:pt x="135" y="634"/>
                    <a:pt x="135" y="634"/>
                    <a:pt x="135" y="634"/>
                  </a:cubicBezTo>
                  <a:cubicBezTo>
                    <a:pt x="135" y="556"/>
                    <a:pt x="135" y="556"/>
                    <a:pt x="135" y="556"/>
                  </a:cubicBezTo>
                  <a:cubicBezTo>
                    <a:pt x="134" y="557"/>
                    <a:pt x="133" y="558"/>
                    <a:pt x="131" y="559"/>
                  </a:cubicBezTo>
                  <a:cubicBezTo>
                    <a:pt x="129" y="560"/>
                    <a:pt x="127" y="561"/>
                    <a:pt x="126" y="562"/>
                  </a:cubicBezTo>
                  <a:cubicBezTo>
                    <a:pt x="124" y="563"/>
                    <a:pt x="122" y="563"/>
                    <a:pt x="120" y="564"/>
                  </a:cubicBezTo>
                  <a:cubicBezTo>
                    <a:pt x="118" y="564"/>
                    <a:pt x="116" y="565"/>
                    <a:pt x="114" y="565"/>
                  </a:cubicBezTo>
                  <a:moveTo>
                    <a:pt x="197" y="565"/>
                  </a:moveTo>
                  <a:cubicBezTo>
                    <a:pt x="197" y="546"/>
                    <a:pt x="197" y="546"/>
                    <a:pt x="197" y="546"/>
                  </a:cubicBezTo>
                  <a:cubicBezTo>
                    <a:pt x="202" y="545"/>
                    <a:pt x="208" y="542"/>
                    <a:pt x="213" y="540"/>
                  </a:cubicBezTo>
                  <a:cubicBezTo>
                    <a:pt x="218" y="537"/>
                    <a:pt x="223" y="534"/>
                    <a:pt x="227" y="531"/>
                  </a:cubicBezTo>
                  <a:cubicBezTo>
                    <a:pt x="240" y="531"/>
                    <a:pt x="240" y="531"/>
                    <a:pt x="240" y="531"/>
                  </a:cubicBezTo>
                  <a:cubicBezTo>
                    <a:pt x="240" y="634"/>
                    <a:pt x="240" y="634"/>
                    <a:pt x="240" y="634"/>
                  </a:cubicBezTo>
                  <a:cubicBezTo>
                    <a:pt x="218" y="634"/>
                    <a:pt x="218" y="634"/>
                    <a:pt x="218" y="634"/>
                  </a:cubicBezTo>
                  <a:cubicBezTo>
                    <a:pt x="218" y="556"/>
                    <a:pt x="218" y="556"/>
                    <a:pt x="218" y="556"/>
                  </a:cubicBezTo>
                  <a:cubicBezTo>
                    <a:pt x="217" y="557"/>
                    <a:pt x="215" y="558"/>
                    <a:pt x="214" y="559"/>
                  </a:cubicBezTo>
                  <a:cubicBezTo>
                    <a:pt x="212" y="560"/>
                    <a:pt x="210" y="561"/>
                    <a:pt x="208" y="562"/>
                  </a:cubicBezTo>
                  <a:cubicBezTo>
                    <a:pt x="207" y="563"/>
                    <a:pt x="205" y="563"/>
                    <a:pt x="203" y="564"/>
                  </a:cubicBezTo>
                  <a:cubicBezTo>
                    <a:pt x="201" y="564"/>
                    <a:pt x="199" y="565"/>
                    <a:pt x="197" y="565"/>
                  </a:cubicBezTo>
                  <a:moveTo>
                    <a:pt x="362" y="565"/>
                  </a:moveTo>
                  <a:cubicBezTo>
                    <a:pt x="362" y="546"/>
                    <a:pt x="362" y="546"/>
                    <a:pt x="362" y="546"/>
                  </a:cubicBezTo>
                  <a:cubicBezTo>
                    <a:pt x="368" y="545"/>
                    <a:pt x="373" y="542"/>
                    <a:pt x="379" y="540"/>
                  </a:cubicBezTo>
                  <a:cubicBezTo>
                    <a:pt x="384" y="537"/>
                    <a:pt x="388" y="534"/>
                    <a:pt x="392" y="531"/>
                  </a:cubicBezTo>
                  <a:cubicBezTo>
                    <a:pt x="406" y="531"/>
                    <a:pt x="406" y="531"/>
                    <a:pt x="406" y="531"/>
                  </a:cubicBezTo>
                  <a:cubicBezTo>
                    <a:pt x="406" y="634"/>
                    <a:pt x="406" y="634"/>
                    <a:pt x="406" y="634"/>
                  </a:cubicBezTo>
                  <a:cubicBezTo>
                    <a:pt x="384" y="634"/>
                    <a:pt x="384" y="634"/>
                    <a:pt x="384" y="634"/>
                  </a:cubicBezTo>
                  <a:cubicBezTo>
                    <a:pt x="384" y="556"/>
                    <a:pt x="384" y="556"/>
                    <a:pt x="384" y="556"/>
                  </a:cubicBezTo>
                  <a:cubicBezTo>
                    <a:pt x="382" y="557"/>
                    <a:pt x="381" y="558"/>
                    <a:pt x="379" y="559"/>
                  </a:cubicBezTo>
                  <a:cubicBezTo>
                    <a:pt x="378" y="560"/>
                    <a:pt x="376" y="561"/>
                    <a:pt x="374" y="562"/>
                  </a:cubicBezTo>
                  <a:cubicBezTo>
                    <a:pt x="372" y="563"/>
                    <a:pt x="370" y="563"/>
                    <a:pt x="368" y="564"/>
                  </a:cubicBezTo>
                  <a:cubicBezTo>
                    <a:pt x="366" y="564"/>
                    <a:pt x="364" y="565"/>
                    <a:pt x="362" y="565"/>
                  </a:cubicBezTo>
                  <a:moveTo>
                    <a:pt x="528" y="565"/>
                  </a:moveTo>
                  <a:cubicBezTo>
                    <a:pt x="528" y="546"/>
                    <a:pt x="528" y="546"/>
                    <a:pt x="528" y="546"/>
                  </a:cubicBezTo>
                  <a:cubicBezTo>
                    <a:pt x="534" y="545"/>
                    <a:pt x="539" y="542"/>
                    <a:pt x="544" y="540"/>
                  </a:cubicBezTo>
                  <a:cubicBezTo>
                    <a:pt x="549" y="537"/>
                    <a:pt x="554" y="534"/>
                    <a:pt x="558" y="531"/>
                  </a:cubicBezTo>
                  <a:cubicBezTo>
                    <a:pt x="571" y="531"/>
                    <a:pt x="571" y="531"/>
                    <a:pt x="571" y="531"/>
                  </a:cubicBezTo>
                  <a:cubicBezTo>
                    <a:pt x="571" y="634"/>
                    <a:pt x="571" y="634"/>
                    <a:pt x="571" y="634"/>
                  </a:cubicBezTo>
                  <a:cubicBezTo>
                    <a:pt x="549" y="634"/>
                    <a:pt x="549" y="634"/>
                    <a:pt x="549" y="634"/>
                  </a:cubicBezTo>
                  <a:cubicBezTo>
                    <a:pt x="549" y="556"/>
                    <a:pt x="549" y="556"/>
                    <a:pt x="549" y="556"/>
                  </a:cubicBezTo>
                  <a:cubicBezTo>
                    <a:pt x="548" y="557"/>
                    <a:pt x="547" y="558"/>
                    <a:pt x="545" y="559"/>
                  </a:cubicBezTo>
                  <a:cubicBezTo>
                    <a:pt x="543" y="560"/>
                    <a:pt x="542" y="561"/>
                    <a:pt x="540" y="562"/>
                  </a:cubicBezTo>
                  <a:cubicBezTo>
                    <a:pt x="538" y="563"/>
                    <a:pt x="536" y="563"/>
                    <a:pt x="534" y="564"/>
                  </a:cubicBezTo>
                  <a:cubicBezTo>
                    <a:pt x="532" y="564"/>
                    <a:pt x="530" y="565"/>
                    <a:pt x="528" y="565"/>
                  </a:cubicBezTo>
                  <a:moveTo>
                    <a:pt x="776" y="565"/>
                  </a:moveTo>
                  <a:cubicBezTo>
                    <a:pt x="776" y="546"/>
                    <a:pt x="776" y="546"/>
                    <a:pt x="776" y="546"/>
                  </a:cubicBezTo>
                  <a:cubicBezTo>
                    <a:pt x="782" y="545"/>
                    <a:pt x="788" y="542"/>
                    <a:pt x="793" y="540"/>
                  </a:cubicBezTo>
                  <a:cubicBezTo>
                    <a:pt x="798" y="537"/>
                    <a:pt x="802" y="534"/>
                    <a:pt x="807" y="531"/>
                  </a:cubicBezTo>
                  <a:cubicBezTo>
                    <a:pt x="820" y="531"/>
                    <a:pt x="820" y="531"/>
                    <a:pt x="820" y="531"/>
                  </a:cubicBezTo>
                  <a:cubicBezTo>
                    <a:pt x="820" y="634"/>
                    <a:pt x="820" y="634"/>
                    <a:pt x="820" y="634"/>
                  </a:cubicBezTo>
                  <a:cubicBezTo>
                    <a:pt x="798" y="634"/>
                    <a:pt x="798" y="634"/>
                    <a:pt x="798" y="634"/>
                  </a:cubicBezTo>
                  <a:cubicBezTo>
                    <a:pt x="798" y="556"/>
                    <a:pt x="798" y="556"/>
                    <a:pt x="798" y="556"/>
                  </a:cubicBezTo>
                  <a:cubicBezTo>
                    <a:pt x="797" y="557"/>
                    <a:pt x="795" y="558"/>
                    <a:pt x="793" y="559"/>
                  </a:cubicBezTo>
                  <a:cubicBezTo>
                    <a:pt x="792" y="560"/>
                    <a:pt x="790" y="561"/>
                    <a:pt x="788" y="562"/>
                  </a:cubicBezTo>
                  <a:cubicBezTo>
                    <a:pt x="786" y="563"/>
                    <a:pt x="784" y="563"/>
                    <a:pt x="782" y="564"/>
                  </a:cubicBezTo>
                  <a:cubicBezTo>
                    <a:pt x="780" y="564"/>
                    <a:pt x="778" y="565"/>
                    <a:pt x="776" y="565"/>
                  </a:cubicBezTo>
                  <a:moveTo>
                    <a:pt x="859" y="565"/>
                  </a:moveTo>
                  <a:cubicBezTo>
                    <a:pt x="859" y="546"/>
                    <a:pt x="859" y="546"/>
                    <a:pt x="859" y="546"/>
                  </a:cubicBezTo>
                  <a:cubicBezTo>
                    <a:pt x="865" y="545"/>
                    <a:pt x="870" y="542"/>
                    <a:pt x="875" y="540"/>
                  </a:cubicBezTo>
                  <a:cubicBezTo>
                    <a:pt x="881" y="537"/>
                    <a:pt x="885" y="534"/>
                    <a:pt x="889" y="531"/>
                  </a:cubicBezTo>
                  <a:cubicBezTo>
                    <a:pt x="903" y="531"/>
                    <a:pt x="903" y="531"/>
                    <a:pt x="903" y="531"/>
                  </a:cubicBezTo>
                  <a:cubicBezTo>
                    <a:pt x="903" y="634"/>
                    <a:pt x="903" y="634"/>
                    <a:pt x="903" y="634"/>
                  </a:cubicBezTo>
                  <a:cubicBezTo>
                    <a:pt x="881" y="634"/>
                    <a:pt x="881" y="634"/>
                    <a:pt x="881" y="634"/>
                  </a:cubicBezTo>
                  <a:cubicBezTo>
                    <a:pt x="881" y="556"/>
                    <a:pt x="881" y="556"/>
                    <a:pt x="881" y="556"/>
                  </a:cubicBezTo>
                  <a:cubicBezTo>
                    <a:pt x="879" y="557"/>
                    <a:pt x="878" y="558"/>
                    <a:pt x="876" y="559"/>
                  </a:cubicBezTo>
                  <a:cubicBezTo>
                    <a:pt x="875" y="560"/>
                    <a:pt x="873" y="561"/>
                    <a:pt x="871" y="562"/>
                  </a:cubicBezTo>
                  <a:cubicBezTo>
                    <a:pt x="869" y="563"/>
                    <a:pt x="867" y="563"/>
                    <a:pt x="865" y="564"/>
                  </a:cubicBezTo>
                  <a:cubicBezTo>
                    <a:pt x="863" y="564"/>
                    <a:pt x="861" y="565"/>
                    <a:pt x="859" y="565"/>
                  </a:cubicBezTo>
                  <a:moveTo>
                    <a:pt x="942" y="565"/>
                  </a:moveTo>
                  <a:cubicBezTo>
                    <a:pt x="942" y="546"/>
                    <a:pt x="942" y="546"/>
                    <a:pt x="942" y="546"/>
                  </a:cubicBezTo>
                  <a:cubicBezTo>
                    <a:pt x="948" y="545"/>
                    <a:pt x="953" y="542"/>
                    <a:pt x="958" y="540"/>
                  </a:cubicBezTo>
                  <a:cubicBezTo>
                    <a:pt x="963" y="537"/>
                    <a:pt x="968" y="534"/>
                    <a:pt x="972" y="531"/>
                  </a:cubicBezTo>
                  <a:cubicBezTo>
                    <a:pt x="986" y="531"/>
                    <a:pt x="986" y="531"/>
                    <a:pt x="986" y="531"/>
                  </a:cubicBezTo>
                  <a:cubicBezTo>
                    <a:pt x="986" y="634"/>
                    <a:pt x="986" y="634"/>
                    <a:pt x="986" y="634"/>
                  </a:cubicBezTo>
                  <a:cubicBezTo>
                    <a:pt x="963" y="634"/>
                    <a:pt x="963" y="634"/>
                    <a:pt x="963" y="634"/>
                  </a:cubicBezTo>
                  <a:cubicBezTo>
                    <a:pt x="963" y="556"/>
                    <a:pt x="963" y="556"/>
                    <a:pt x="963" y="556"/>
                  </a:cubicBezTo>
                  <a:cubicBezTo>
                    <a:pt x="962" y="557"/>
                    <a:pt x="961" y="558"/>
                    <a:pt x="959" y="559"/>
                  </a:cubicBezTo>
                  <a:cubicBezTo>
                    <a:pt x="957" y="560"/>
                    <a:pt x="956" y="561"/>
                    <a:pt x="954" y="562"/>
                  </a:cubicBezTo>
                  <a:cubicBezTo>
                    <a:pt x="952" y="563"/>
                    <a:pt x="950" y="563"/>
                    <a:pt x="948" y="564"/>
                  </a:cubicBezTo>
                  <a:cubicBezTo>
                    <a:pt x="946" y="564"/>
                    <a:pt x="944" y="565"/>
                    <a:pt x="942" y="565"/>
                  </a:cubicBezTo>
                  <a:moveTo>
                    <a:pt x="140" y="463"/>
                  </a:moveTo>
                  <a:cubicBezTo>
                    <a:pt x="116" y="463"/>
                    <a:pt x="104" y="446"/>
                    <a:pt x="104" y="413"/>
                  </a:cubicBezTo>
                  <a:cubicBezTo>
                    <a:pt x="104" y="395"/>
                    <a:pt x="107" y="382"/>
                    <a:pt x="113" y="373"/>
                  </a:cubicBezTo>
                  <a:cubicBezTo>
                    <a:pt x="120" y="363"/>
                    <a:pt x="129" y="359"/>
                    <a:pt x="142" y="359"/>
                  </a:cubicBezTo>
                  <a:cubicBezTo>
                    <a:pt x="165" y="359"/>
                    <a:pt x="177" y="376"/>
                    <a:pt x="177" y="410"/>
                  </a:cubicBezTo>
                  <a:cubicBezTo>
                    <a:pt x="177" y="427"/>
                    <a:pt x="174" y="440"/>
                    <a:pt x="167" y="449"/>
                  </a:cubicBezTo>
                  <a:cubicBezTo>
                    <a:pt x="161" y="459"/>
                    <a:pt x="152" y="463"/>
                    <a:pt x="140" y="463"/>
                  </a:cubicBezTo>
                  <a:moveTo>
                    <a:pt x="471" y="463"/>
                  </a:moveTo>
                  <a:cubicBezTo>
                    <a:pt x="447" y="463"/>
                    <a:pt x="435" y="446"/>
                    <a:pt x="435" y="413"/>
                  </a:cubicBezTo>
                  <a:cubicBezTo>
                    <a:pt x="435" y="395"/>
                    <a:pt x="438" y="382"/>
                    <a:pt x="445" y="373"/>
                  </a:cubicBezTo>
                  <a:cubicBezTo>
                    <a:pt x="451" y="363"/>
                    <a:pt x="461" y="359"/>
                    <a:pt x="473" y="359"/>
                  </a:cubicBezTo>
                  <a:cubicBezTo>
                    <a:pt x="496" y="359"/>
                    <a:pt x="508" y="376"/>
                    <a:pt x="508" y="410"/>
                  </a:cubicBezTo>
                  <a:cubicBezTo>
                    <a:pt x="508" y="427"/>
                    <a:pt x="505" y="440"/>
                    <a:pt x="499" y="449"/>
                  </a:cubicBezTo>
                  <a:cubicBezTo>
                    <a:pt x="492" y="459"/>
                    <a:pt x="483" y="463"/>
                    <a:pt x="471" y="463"/>
                  </a:cubicBezTo>
                  <a:moveTo>
                    <a:pt x="637" y="463"/>
                  </a:moveTo>
                  <a:cubicBezTo>
                    <a:pt x="613" y="463"/>
                    <a:pt x="601" y="446"/>
                    <a:pt x="601" y="413"/>
                  </a:cubicBezTo>
                  <a:cubicBezTo>
                    <a:pt x="601" y="395"/>
                    <a:pt x="604" y="382"/>
                    <a:pt x="610" y="373"/>
                  </a:cubicBezTo>
                  <a:cubicBezTo>
                    <a:pt x="617" y="363"/>
                    <a:pt x="626" y="359"/>
                    <a:pt x="639" y="359"/>
                  </a:cubicBezTo>
                  <a:cubicBezTo>
                    <a:pt x="662" y="359"/>
                    <a:pt x="674" y="376"/>
                    <a:pt x="674" y="410"/>
                  </a:cubicBezTo>
                  <a:cubicBezTo>
                    <a:pt x="674" y="427"/>
                    <a:pt x="671" y="440"/>
                    <a:pt x="664" y="449"/>
                  </a:cubicBezTo>
                  <a:cubicBezTo>
                    <a:pt x="658" y="459"/>
                    <a:pt x="649" y="463"/>
                    <a:pt x="637" y="463"/>
                  </a:cubicBezTo>
                  <a:moveTo>
                    <a:pt x="885" y="463"/>
                  </a:moveTo>
                  <a:cubicBezTo>
                    <a:pt x="861" y="463"/>
                    <a:pt x="849" y="446"/>
                    <a:pt x="849" y="413"/>
                  </a:cubicBezTo>
                  <a:cubicBezTo>
                    <a:pt x="849" y="395"/>
                    <a:pt x="852" y="382"/>
                    <a:pt x="859" y="373"/>
                  </a:cubicBezTo>
                  <a:cubicBezTo>
                    <a:pt x="865" y="363"/>
                    <a:pt x="875" y="359"/>
                    <a:pt x="887" y="359"/>
                  </a:cubicBezTo>
                  <a:cubicBezTo>
                    <a:pt x="911" y="359"/>
                    <a:pt x="922" y="376"/>
                    <a:pt x="922" y="410"/>
                  </a:cubicBezTo>
                  <a:cubicBezTo>
                    <a:pt x="922" y="427"/>
                    <a:pt x="919" y="440"/>
                    <a:pt x="913" y="449"/>
                  </a:cubicBezTo>
                  <a:cubicBezTo>
                    <a:pt x="906" y="459"/>
                    <a:pt x="897" y="463"/>
                    <a:pt x="885" y="463"/>
                  </a:cubicBezTo>
                  <a:moveTo>
                    <a:pt x="1051" y="463"/>
                  </a:moveTo>
                  <a:cubicBezTo>
                    <a:pt x="1027" y="463"/>
                    <a:pt x="1015" y="446"/>
                    <a:pt x="1015" y="413"/>
                  </a:cubicBezTo>
                  <a:cubicBezTo>
                    <a:pt x="1015" y="395"/>
                    <a:pt x="1018" y="382"/>
                    <a:pt x="1025" y="373"/>
                  </a:cubicBezTo>
                  <a:cubicBezTo>
                    <a:pt x="1031" y="363"/>
                    <a:pt x="1040" y="359"/>
                    <a:pt x="1053" y="359"/>
                  </a:cubicBezTo>
                  <a:cubicBezTo>
                    <a:pt x="1076" y="359"/>
                    <a:pt x="1088" y="376"/>
                    <a:pt x="1088" y="410"/>
                  </a:cubicBezTo>
                  <a:cubicBezTo>
                    <a:pt x="1088" y="427"/>
                    <a:pt x="1085" y="440"/>
                    <a:pt x="1078" y="449"/>
                  </a:cubicBezTo>
                  <a:cubicBezTo>
                    <a:pt x="1072" y="459"/>
                    <a:pt x="1063" y="463"/>
                    <a:pt x="1051" y="463"/>
                  </a:cubicBezTo>
                  <a:moveTo>
                    <a:pt x="197" y="392"/>
                  </a:moveTo>
                  <a:cubicBezTo>
                    <a:pt x="197" y="373"/>
                    <a:pt x="197" y="373"/>
                    <a:pt x="197" y="373"/>
                  </a:cubicBezTo>
                  <a:cubicBezTo>
                    <a:pt x="202" y="372"/>
                    <a:pt x="208" y="370"/>
                    <a:pt x="213" y="367"/>
                  </a:cubicBezTo>
                  <a:cubicBezTo>
                    <a:pt x="218" y="364"/>
                    <a:pt x="223" y="361"/>
                    <a:pt x="227" y="358"/>
                  </a:cubicBezTo>
                  <a:cubicBezTo>
                    <a:pt x="240" y="358"/>
                    <a:pt x="240" y="358"/>
                    <a:pt x="240" y="358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18" y="461"/>
                    <a:pt x="218" y="461"/>
                    <a:pt x="218" y="461"/>
                  </a:cubicBezTo>
                  <a:cubicBezTo>
                    <a:pt x="218" y="383"/>
                    <a:pt x="218" y="383"/>
                    <a:pt x="218" y="383"/>
                  </a:cubicBezTo>
                  <a:cubicBezTo>
                    <a:pt x="217" y="384"/>
                    <a:pt x="215" y="385"/>
                    <a:pt x="214" y="386"/>
                  </a:cubicBezTo>
                  <a:cubicBezTo>
                    <a:pt x="212" y="387"/>
                    <a:pt x="210" y="388"/>
                    <a:pt x="208" y="389"/>
                  </a:cubicBezTo>
                  <a:cubicBezTo>
                    <a:pt x="207" y="390"/>
                    <a:pt x="205" y="390"/>
                    <a:pt x="203" y="391"/>
                  </a:cubicBezTo>
                  <a:cubicBezTo>
                    <a:pt x="201" y="392"/>
                    <a:pt x="199" y="392"/>
                    <a:pt x="197" y="392"/>
                  </a:cubicBezTo>
                  <a:moveTo>
                    <a:pt x="279" y="392"/>
                  </a:moveTo>
                  <a:cubicBezTo>
                    <a:pt x="279" y="373"/>
                    <a:pt x="279" y="373"/>
                    <a:pt x="279" y="373"/>
                  </a:cubicBezTo>
                  <a:cubicBezTo>
                    <a:pt x="285" y="372"/>
                    <a:pt x="291" y="370"/>
                    <a:pt x="296" y="367"/>
                  </a:cubicBezTo>
                  <a:cubicBezTo>
                    <a:pt x="301" y="364"/>
                    <a:pt x="305" y="361"/>
                    <a:pt x="310" y="358"/>
                  </a:cubicBezTo>
                  <a:cubicBezTo>
                    <a:pt x="323" y="358"/>
                    <a:pt x="323" y="358"/>
                    <a:pt x="323" y="358"/>
                  </a:cubicBezTo>
                  <a:cubicBezTo>
                    <a:pt x="323" y="461"/>
                    <a:pt x="323" y="461"/>
                    <a:pt x="323" y="461"/>
                  </a:cubicBezTo>
                  <a:cubicBezTo>
                    <a:pt x="301" y="461"/>
                    <a:pt x="301" y="461"/>
                    <a:pt x="301" y="461"/>
                  </a:cubicBezTo>
                  <a:cubicBezTo>
                    <a:pt x="301" y="383"/>
                    <a:pt x="301" y="383"/>
                    <a:pt x="301" y="383"/>
                  </a:cubicBezTo>
                  <a:cubicBezTo>
                    <a:pt x="300" y="384"/>
                    <a:pt x="298" y="385"/>
                    <a:pt x="297" y="386"/>
                  </a:cubicBezTo>
                  <a:cubicBezTo>
                    <a:pt x="295" y="387"/>
                    <a:pt x="293" y="388"/>
                    <a:pt x="291" y="389"/>
                  </a:cubicBezTo>
                  <a:cubicBezTo>
                    <a:pt x="289" y="390"/>
                    <a:pt x="287" y="390"/>
                    <a:pt x="285" y="391"/>
                  </a:cubicBezTo>
                  <a:cubicBezTo>
                    <a:pt x="283" y="392"/>
                    <a:pt x="281" y="392"/>
                    <a:pt x="279" y="392"/>
                  </a:cubicBezTo>
                  <a:moveTo>
                    <a:pt x="362" y="392"/>
                  </a:moveTo>
                  <a:cubicBezTo>
                    <a:pt x="362" y="373"/>
                    <a:pt x="362" y="373"/>
                    <a:pt x="362" y="373"/>
                  </a:cubicBezTo>
                  <a:cubicBezTo>
                    <a:pt x="368" y="372"/>
                    <a:pt x="373" y="370"/>
                    <a:pt x="379" y="367"/>
                  </a:cubicBezTo>
                  <a:cubicBezTo>
                    <a:pt x="384" y="364"/>
                    <a:pt x="388" y="361"/>
                    <a:pt x="392" y="358"/>
                  </a:cubicBezTo>
                  <a:cubicBezTo>
                    <a:pt x="406" y="358"/>
                    <a:pt x="406" y="358"/>
                    <a:pt x="406" y="358"/>
                  </a:cubicBezTo>
                  <a:cubicBezTo>
                    <a:pt x="406" y="461"/>
                    <a:pt x="406" y="461"/>
                    <a:pt x="406" y="461"/>
                  </a:cubicBezTo>
                  <a:cubicBezTo>
                    <a:pt x="384" y="461"/>
                    <a:pt x="384" y="461"/>
                    <a:pt x="384" y="461"/>
                  </a:cubicBezTo>
                  <a:cubicBezTo>
                    <a:pt x="384" y="383"/>
                    <a:pt x="384" y="383"/>
                    <a:pt x="384" y="383"/>
                  </a:cubicBezTo>
                  <a:cubicBezTo>
                    <a:pt x="382" y="384"/>
                    <a:pt x="381" y="385"/>
                    <a:pt x="379" y="386"/>
                  </a:cubicBezTo>
                  <a:cubicBezTo>
                    <a:pt x="378" y="387"/>
                    <a:pt x="376" y="388"/>
                    <a:pt x="374" y="389"/>
                  </a:cubicBezTo>
                  <a:cubicBezTo>
                    <a:pt x="372" y="390"/>
                    <a:pt x="370" y="390"/>
                    <a:pt x="368" y="391"/>
                  </a:cubicBezTo>
                  <a:cubicBezTo>
                    <a:pt x="366" y="392"/>
                    <a:pt x="364" y="392"/>
                    <a:pt x="362" y="392"/>
                  </a:cubicBezTo>
                  <a:moveTo>
                    <a:pt x="528" y="392"/>
                  </a:moveTo>
                  <a:cubicBezTo>
                    <a:pt x="528" y="373"/>
                    <a:pt x="528" y="373"/>
                    <a:pt x="528" y="373"/>
                  </a:cubicBezTo>
                  <a:cubicBezTo>
                    <a:pt x="534" y="372"/>
                    <a:pt x="539" y="370"/>
                    <a:pt x="544" y="367"/>
                  </a:cubicBezTo>
                  <a:cubicBezTo>
                    <a:pt x="549" y="364"/>
                    <a:pt x="554" y="361"/>
                    <a:pt x="558" y="358"/>
                  </a:cubicBezTo>
                  <a:cubicBezTo>
                    <a:pt x="571" y="358"/>
                    <a:pt x="571" y="358"/>
                    <a:pt x="571" y="358"/>
                  </a:cubicBezTo>
                  <a:cubicBezTo>
                    <a:pt x="571" y="461"/>
                    <a:pt x="571" y="461"/>
                    <a:pt x="571" y="461"/>
                  </a:cubicBezTo>
                  <a:cubicBezTo>
                    <a:pt x="549" y="461"/>
                    <a:pt x="549" y="461"/>
                    <a:pt x="549" y="461"/>
                  </a:cubicBezTo>
                  <a:cubicBezTo>
                    <a:pt x="549" y="383"/>
                    <a:pt x="549" y="383"/>
                    <a:pt x="549" y="383"/>
                  </a:cubicBezTo>
                  <a:cubicBezTo>
                    <a:pt x="548" y="384"/>
                    <a:pt x="547" y="385"/>
                    <a:pt x="545" y="386"/>
                  </a:cubicBezTo>
                  <a:cubicBezTo>
                    <a:pt x="543" y="387"/>
                    <a:pt x="542" y="388"/>
                    <a:pt x="540" y="389"/>
                  </a:cubicBezTo>
                  <a:cubicBezTo>
                    <a:pt x="538" y="390"/>
                    <a:pt x="536" y="390"/>
                    <a:pt x="534" y="391"/>
                  </a:cubicBezTo>
                  <a:cubicBezTo>
                    <a:pt x="532" y="392"/>
                    <a:pt x="530" y="392"/>
                    <a:pt x="528" y="392"/>
                  </a:cubicBezTo>
                  <a:moveTo>
                    <a:pt x="694" y="392"/>
                  </a:moveTo>
                  <a:cubicBezTo>
                    <a:pt x="694" y="373"/>
                    <a:pt x="694" y="373"/>
                    <a:pt x="694" y="373"/>
                  </a:cubicBezTo>
                  <a:cubicBezTo>
                    <a:pt x="699" y="372"/>
                    <a:pt x="705" y="370"/>
                    <a:pt x="710" y="367"/>
                  </a:cubicBezTo>
                  <a:cubicBezTo>
                    <a:pt x="715" y="364"/>
                    <a:pt x="720" y="361"/>
                    <a:pt x="724" y="358"/>
                  </a:cubicBezTo>
                  <a:cubicBezTo>
                    <a:pt x="737" y="358"/>
                    <a:pt x="737" y="358"/>
                    <a:pt x="737" y="358"/>
                  </a:cubicBezTo>
                  <a:cubicBezTo>
                    <a:pt x="737" y="461"/>
                    <a:pt x="737" y="461"/>
                    <a:pt x="737" y="461"/>
                  </a:cubicBezTo>
                  <a:cubicBezTo>
                    <a:pt x="715" y="461"/>
                    <a:pt x="715" y="461"/>
                    <a:pt x="715" y="461"/>
                  </a:cubicBezTo>
                  <a:cubicBezTo>
                    <a:pt x="715" y="383"/>
                    <a:pt x="715" y="383"/>
                    <a:pt x="715" y="383"/>
                  </a:cubicBezTo>
                  <a:cubicBezTo>
                    <a:pt x="714" y="384"/>
                    <a:pt x="712" y="385"/>
                    <a:pt x="711" y="386"/>
                  </a:cubicBezTo>
                  <a:cubicBezTo>
                    <a:pt x="709" y="387"/>
                    <a:pt x="707" y="388"/>
                    <a:pt x="705" y="389"/>
                  </a:cubicBezTo>
                  <a:cubicBezTo>
                    <a:pt x="703" y="390"/>
                    <a:pt x="702" y="390"/>
                    <a:pt x="700" y="391"/>
                  </a:cubicBezTo>
                  <a:cubicBezTo>
                    <a:pt x="697" y="392"/>
                    <a:pt x="695" y="392"/>
                    <a:pt x="694" y="392"/>
                  </a:cubicBezTo>
                  <a:moveTo>
                    <a:pt x="776" y="392"/>
                  </a:moveTo>
                  <a:cubicBezTo>
                    <a:pt x="776" y="373"/>
                    <a:pt x="776" y="373"/>
                    <a:pt x="776" y="373"/>
                  </a:cubicBezTo>
                  <a:cubicBezTo>
                    <a:pt x="782" y="372"/>
                    <a:pt x="788" y="370"/>
                    <a:pt x="793" y="367"/>
                  </a:cubicBezTo>
                  <a:cubicBezTo>
                    <a:pt x="798" y="364"/>
                    <a:pt x="802" y="361"/>
                    <a:pt x="807" y="358"/>
                  </a:cubicBezTo>
                  <a:cubicBezTo>
                    <a:pt x="820" y="358"/>
                    <a:pt x="820" y="358"/>
                    <a:pt x="820" y="358"/>
                  </a:cubicBezTo>
                  <a:cubicBezTo>
                    <a:pt x="820" y="461"/>
                    <a:pt x="820" y="461"/>
                    <a:pt x="820" y="461"/>
                  </a:cubicBezTo>
                  <a:cubicBezTo>
                    <a:pt x="798" y="461"/>
                    <a:pt x="798" y="461"/>
                    <a:pt x="798" y="461"/>
                  </a:cubicBezTo>
                  <a:cubicBezTo>
                    <a:pt x="798" y="383"/>
                    <a:pt x="798" y="383"/>
                    <a:pt x="798" y="383"/>
                  </a:cubicBezTo>
                  <a:cubicBezTo>
                    <a:pt x="797" y="384"/>
                    <a:pt x="795" y="385"/>
                    <a:pt x="793" y="386"/>
                  </a:cubicBezTo>
                  <a:cubicBezTo>
                    <a:pt x="792" y="387"/>
                    <a:pt x="790" y="388"/>
                    <a:pt x="788" y="389"/>
                  </a:cubicBezTo>
                  <a:cubicBezTo>
                    <a:pt x="786" y="390"/>
                    <a:pt x="784" y="390"/>
                    <a:pt x="782" y="391"/>
                  </a:cubicBezTo>
                  <a:cubicBezTo>
                    <a:pt x="780" y="392"/>
                    <a:pt x="778" y="392"/>
                    <a:pt x="776" y="392"/>
                  </a:cubicBezTo>
                  <a:moveTo>
                    <a:pt x="942" y="392"/>
                  </a:moveTo>
                  <a:cubicBezTo>
                    <a:pt x="942" y="373"/>
                    <a:pt x="942" y="373"/>
                    <a:pt x="942" y="373"/>
                  </a:cubicBezTo>
                  <a:cubicBezTo>
                    <a:pt x="948" y="372"/>
                    <a:pt x="953" y="370"/>
                    <a:pt x="958" y="367"/>
                  </a:cubicBezTo>
                  <a:cubicBezTo>
                    <a:pt x="963" y="364"/>
                    <a:pt x="968" y="361"/>
                    <a:pt x="972" y="358"/>
                  </a:cubicBezTo>
                  <a:cubicBezTo>
                    <a:pt x="986" y="358"/>
                    <a:pt x="986" y="358"/>
                    <a:pt x="986" y="358"/>
                  </a:cubicBezTo>
                  <a:cubicBezTo>
                    <a:pt x="986" y="461"/>
                    <a:pt x="986" y="461"/>
                    <a:pt x="986" y="461"/>
                  </a:cubicBezTo>
                  <a:cubicBezTo>
                    <a:pt x="963" y="461"/>
                    <a:pt x="963" y="461"/>
                    <a:pt x="963" y="461"/>
                  </a:cubicBezTo>
                  <a:cubicBezTo>
                    <a:pt x="963" y="383"/>
                    <a:pt x="963" y="383"/>
                    <a:pt x="963" y="383"/>
                  </a:cubicBezTo>
                  <a:cubicBezTo>
                    <a:pt x="962" y="384"/>
                    <a:pt x="961" y="385"/>
                    <a:pt x="959" y="386"/>
                  </a:cubicBezTo>
                  <a:cubicBezTo>
                    <a:pt x="957" y="387"/>
                    <a:pt x="956" y="388"/>
                    <a:pt x="954" y="389"/>
                  </a:cubicBezTo>
                  <a:cubicBezTo>
                    <a:pt x="952" y="390"/>
                    <a:pt x="950" y="390"/>
                    <a:pt x="948" y="391"/>
                  </a:cubicBezTo>
                  <a:cubicBezTo>
                    <a:pt x="946" y="392"/>
                    <a:pt x="944" y="392"/>
                    <a:pt x="942" y="392"/>
                  </a:cubicBezTo>
                  <a:moveTo>
                    <a:pt x="1108" y="392"/>
                  </a:moveTo>
                  <a:cubicBezTo>
                    <a:pt x="1108" y="373"/>
                    <a:pt x="1108" y="373"/>
                    <a:pt x="1108" y="373"/>
                  </a:cubicBezTo>
                  <a:cubicBezTo>
                    <a:pt x="1113" y="372"/>
                    <a:pt x="1119" y="370"/>
                    <a:pt x="1124" y="367"/>
                  </a:cubicBezTo>
                  <a:cubicBezTo>
                    <a:pt x="1129" y="364"/>
                    <a:pt x="1134" y="361"/>
                    <a:pt x="1138" y="358"/>
                  </a:cubicBezTo>
                  <a:cubicBezTo>
                    <a:pt x="1151" y="358"/>
                    <a:pt x="1151" y="358"/>
                    <a:pt x="1151" y="358"/>
                  </a:cubicBezTo>
                  <a:cubicBezTo>
                    <a:pt x="1151" y="461"/>
                    <a:pt x="1151" y="461"/>
                    <a:pt x="1151" y="461"/>
                  </a:cubicBezTo>
                  <a:cubicBezTo>
                    <a:pt x="1129" y="461"/>
                    <a:pt x="1129" y="461"/>
                    <a:pt x="1129" y="461"/>
                  </a:cubicBezTo>
                  <a:cubicBezTo>
                    <a:pt x="1129" y="383"/>
                    <a:pt x="1129" y="383"/>
                    <a:pt x="1129" y="383"/>
                  </a:cubicBezTo>
                  <a:cubicBezTo>
                    <a:pt x="1128" y="384"/>
                    <a:pt x="1126" y="385"/>
                    <a:pt x="1125" y="386"/>
                  </a:cubicBezTo>
                  <a:cubicBezTo>
                    <a:pt x="1123" y="387"/>
                    <a:pt x="1121" y="388"/>
                    <a:pt x="1119" y="389"/>
                  </a:cubicBezTo>
                  <a:cubicBezTo>
                    <a:pt x="1118" y="390"/>
                    <a:pt x="1116" y="390"/>
                    <a:pt x="1114" y="391"/>
                  </a:cubicBezTo>
                  <a:cubicBezTo>
                    <a:pt x="1112" y="392"/>
                    <a:pt x="1110" y="392"/>
                    <a:pt x="1108" y="392"/>
                  </a:cubicBezTo>
                  <a:moveTo>
                    <a:pt x="554" y="290"/>
                  </a:moveTo>
                  <a:cubicBezTo>
                    <a:pt x="530" y="290"/>
                    <a:pt x="518" y="273"/>
                    <a:pt x="518" y="240"/>
                  </a:cubicBezTo>
                  <a:cubicBezTo>
                    <a:pt x="518" y="222"/>
                    <a:pt x="521" y="209"/>
                    <a:pt x="528" y="200"/>
                  </a:cubicBezTo>
                  <a:cubicBezTo>
                    <a:pt x="534" y="191"/>
                    <a:pt x="543" y="186"/>
                    <a:pt x="556" y="186"/>
                  </a:cubicBezTo>
                  <a:cubicBezTo>
                    <a:pt x="579" y="186"/>
                    <a:pt x="591" y="203"/>
                    <a:pt x="591" y="237"/>
                  </a:cubicBezTo>
                  <a:cubicBezTo>
                    <a:pt x="591" y="255"/>
                    <a:pt x="588" y="268"/>
                    <a:pt x="581" y="277"/>
                  </a:cubicBezTo>
                  <a:cubicBezTo>
                    <a:pt x="575" y="286"/>
                    <a:pt x="566" y="290"/>
                    <a:pt x="554" y="290"/>
                  </a:cubicBezTo>
                  <a:moveTo>
                    <a:pt x="637" y="290"/>
                  </a:moveTo>
                  <a:cubicBezTo>
                    <a:pt x="613" y="290"/>
                    <a:pt x="601" y="273"/>
                    <a:pt x="601" y="240"/>
                  </a:cubicBezTo>
                  <a:cubicBezTo>
                    <a:pt x="601" y="222"/>
                    <a:pt x="604" y="209"/>
                    <a:pt x="610" y="200"/>
                  </a:cubicBezTo>
                  <a:cubicBezTo>
                    <a:pt x="617" y="191"/>
                    <a:pt x="626" y="186"/>
                    <a:pt x="639" y="186"/>
                  </a:cubicBezTo>
                  <a:cubicBezTo>
                    <a:pt x="662" y="186"/>
                    <a:pt x="674" y="203"/>
                    <a:pt x="674" y="237"/>
                  </a:cubicBezTo>
                  <a:cubicBezTo>
                    <a:pt x="674" y="255"/>
                    <a:pt x="671" y="268"/>
                    <a:pt x="664" y="277"/>
                  </a:cubicBezTo>
                  <a:cubicBezTo>
                    <a:pt x="658" y="286"/>
                    <a:pt x="649" y="290"/>
                    <a:pt x="637" y="290"/>
                  </a:cubicBezTo>
                  <a:moveTo>
                    <a:pt x="719" y="290"/>
                  </a:moveTo>
                  <a:cubicBezTo>
                    <a:pt x="695" y="290"/>
                    <a:pt x="683" y="273"/>
                    <a:pt x="683" y="240"/>
                  </a:cubicBezTo>
                  <a:cubicBezTo>
                    <a:pt x="683" y="222"/>
                    <a:pt x="687" y="209"/>
                    <a:pt x="693" y="200"/>
                  </a:cubicBezTo>
                  <a:cubicBezTo>
                    <a:pt x="700" y="191"/>
                    <a:pt x="709" y="186"/>
                    <a:pt x="721" y="186"/>
                  </a:cubicBezTo>
                  <a:cubicBezTo>
                    <a:pt x="745" y="186"/>
                    <a:pt x="757" y="203"/>
                    <a:pt x="757" y="237"/>
                  </a:cubicBezTo>
                  <a:cubicBezTo>
                    <a:pt x="757" y="255"/>
                    <a:pt x="753" y="268"/>
                    <a:pt x="747" y="277"/>
                  </a:cubicBezTo>
                  <a:cubicBezTo>
                    <a:pt x="741" y="286"/>
                    <a:pt x="731" y="290"/>
                    <a:pt x="719" y="290"/>
                  </a:cubicBezTo>
                  <a:moveTo>
                    <a:pt x="885" y="290"/>
                  </a:moveTo>
                  <a:cubicBezTo>
                    <a:pt x="861" y="290"/>
                    <a:pt x="849" y="273"/>
                    <a:pt x="849" y="240"/>
                  </a:cubicBezTo>
                  <a:cubicBezTo>
                    <a:pt x="849" y="222"/>
                    <a:pt x="852" y="209"/>
                    <a:pt x="859" y="200"/>
                  </a:cubicBezTo>
                  <a:cubicBezTo>
                    <a:pt x="865" y="191"/>
                    <a:pt x="875" y="186"/>
                    <a:pt x="887" y="186"/>
                  </a:cubicBezTo>
                  <a:cubicBezTo>
                    <a:pt x="911" y="186"/>
                    <a:pt x="922" y="203"/>
                    <a:pt x="922" y="237"/>
                  </a:cubicBezTo>
                  <a:cubicBezTo>
                    <a:pt x="922" y="255"/>
                    <a:pt x="919" y="268"/>
                    <a:pt x="913" y="277"/>
                  </a:cubicBezTo>
                  <a:cubicBezTo>
                    <a:pt x="906" y="286"/>
                    <a:pt x="897" y="290"/>
                    <a:pt x="885" y="290"/>
                  </a:cubicBezTo>
                  <a:moveTo>
                    <a:pt x="968" y="290"/>
                  </a:moveTo>
                  <a:cubicBezTo>
                    <a:pt x="944" y="290"/>
                    <a:pt x="932" y="273"/>
                    <a:pt x="932" y="240"/>
                  </a:cubicBezTo>
                  <a:cubicBezTo>
                    <a:pt x="932" y="222"/>
                    <a:pt x="935" y="209"/>
                    <a:pt x="942" y="200"/>
                  </a:cubicBezTo>
                  <a:cubicBezTo>
                    <a:pt x="948" y="191"/>
                    <a:pt x="958" y="186"/>
                    <a:pt x="970" y="186"/>
                  </a:cubicBezTo>
                  <a:cubicBezTo>
                    <a:pt x="993" y="186"/>
                    <a:pt x="1005" y="203"/>
                    <a:pt x="1005" y="237"/>
                  </a:cubicBezTo>
                  <a:cubicBezTo>
                    <a:pt x="1005" y="255"/>
                    <a:pt x="1002" y="268"/>
                    <a:pt x="995" y="277"/>
                  </a:cubicBezTo>
                  <a:cubicBezTo>
                    <a:pt x="989" y="286"/>
                    <a:pt x="980" y="290"/>
                    <a:pt x="968" y="290"/>
                  </a:cubicBezTo>
                  <a:moveTo>
                    <a:pt x="445" y="219"/>
                  </a:moveTo>
                  <a:cubicBezTo>
                    <a:pt x="445" y="201"/>
                    <a:pt x="445" y="201"/>
                    <a:pt x="445" y="201"/>
                  </a:cubicBezTo>
                  <a:cubicBezTo>
                    <a:pt x="451" y="199"/>
                    <a:pt x="456" y="197"/>
                    <a:pt x="461" y="194"/>
                  </a:cubicBezTo>
                  <a:cubicBezTo>
                    <a:pt x="466" y="192"/>
                    <a:pt x="471" y="189"/>
                    <a:pt x="475" y="186"/>
                  </a:cubicBezTo>
                  <a:cubicBezTo>
                    <a:pt x="489" y="186"/>
                    <a:pt x="489" y="186"/>
                    <a:pt x="489" y="186"/>
                  </a:cubicBezTo>
                  <a:cubicBezTo>
                    <a:pt x="489" y="289"/>
                    <a:pt x="489" y="289"/>
                    <a:pt x="489" y="289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6" y="211"/>
                    <a:pt x="466" y="211"/>
                    <a:pt x="466" y="211"/>
                  </a:cubicBezTo>
                  <a:cubicBezTo>
                    <a:pt x="465" y="212"/>
                    <a:pt x="464" y="213"/>
                    <a:pt x="462" y="214"/>
                  </a:cubicBezTo>
                  <a:cubicBezTo>
                    <a:pt x="461" y="215"/>
                    <a:pt x="459" y="215"/>
                    <a:pt x="457" y="216"/>
                  </a:cubicBezTo>
                  <a:cubicBezTo>
                    <a:pt x="455" y="217"/>
                    <a:pt x="453" y="218"/>
                    <a:pt x="451" y="218"/>
                  </a:cubicBezTo>
                  <a:cubicBezTo>
                    <a:pt x="449" y="219"/>
                    <a:pt x="447" y="219"/>
                    <a:pt x="445" y="219"/>
                  </a:cubicBezTo>
                  <a:moveTo>
                    <a:pt x="776" y="219"/>
                  </a:moveTo>
                  <a:cubicBezTo>
                    <a:pt x="776" y="201"/>
                    <a:pt x="776" y="201"/>
                    <a:pt x="776" y="201"/>
                  </a:cubicBezTo>
                  <a:cubicBezTo>
                    <a:pt x="782" y="199"/>
                    <a:pt x="788" y="197"/>
                    <a:pt x="793" y="194"/>
                  </a:cubicBezTo>
                  <a:cubicBezTo>
                    <a:pt x="798" y="192"/>
                    <a:pt x="802" y="189"/>
                    <a:pt x="807" y="186"/>
                  </a:cubicBezTo>
                  <a:cubicBezTo>
                    <a:pt x="820" y="186"/>
                    <a:pt x="820" y="186"/>
                    <a:pt x="820" y="186"/>
                  </a:cubicBezTo>
                  <a:cubicBezTo>
                    <a:pt x="820" y="289"/>
                    <a:pt x="820" y="289"/>
                    <a:pt x="82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8" y="211"/>
                    <a:pt x="798" y="211"/>
                    <a:pt x="798" y="211"/>
                  </a:cubicBezTo>
                  <a:cubicBezTo>
                    <a:pt x="797" y="212"/>
                    <a:pt x="795" y="213"/>
                    <a:pt x="793" y="214"/>
                  </a:cubicBezTo>
                  <a:cubicBezTo>
                    <a:pt x="792" y="215"/>
                    <a:pt x="790" y="215"/>
                    <a:pt x="788" y="216"/>
                  </a:cubicBezTo>
                  <a:cubicBezTo>
                    <a:pt x="786" y="217"/>
                    <a:pt x="784" y="218"/>
                    <a:pt x="782" y="218"/>
                  </a:cubicBezTo>
                  <a:cubicBezTo>
                    <a:pt x="780" y="219"/>
                    <a:pt x="778" y="219"/>
                    <a:pt x="776" y="219"/>
                  </a:cubicBezTo>
                  <a:moveTo>
                    <a:pt x="1025" y="219"/>
                  </a:moveTo>
                  <a:cubicBezTo>
                    <a:pt x="1025" y="201"/>
                    <a:pt x="1025" y="201"/>
                    <a:pt x="1025" y="201"/>
                  </a:cubicBezTo>
                  <a:cubicBezTo>
                    <a:pt x="1031" y="199"/>
                    <a:pt x="1036" y="197"/>
                    <a:pt x="1041" y="194"/>
                  </a:cubicBezTo>
                  <a:cubicBezTo>
                    <a:pt x="1046" y="192"/>
                    <a:pt x="1051" y="189"/>
                    <a:pt x="1055" y="186"/>
                  </a:cubicBezTo>
                  <a:cubicBezTo>
                    <a:pt x="1068" y="186"/>
                    <a:pt x="1068" y="186"/>
                    <a:pt x="1068" y="186"/>
                  </a:cubicBezTo>
                  <a:cubicBezTo>
                    <a:pt x="1068" y="289"/>
                    <a:pt x="1068" y="289"/>
                    <a:pt x="1068" y="289"/>
                  </a:cubicBezTo>
                  <a:cubicBezTo>
                    <a:pt x="1046" y="289"/>
                    <a:pt x="1046" y="289"/>
                    <a:pt x="1046" y="289"/>
                  </a:cubicBezTo>
                  <a:cubicBezTo>
                    <a:pt x="1046" y="211"/>
                    <a:pt x="1046" y="211"/>
                    <a:pt x="1046" y="211"/>
                  </a:cubicBezTo>
                  <a:cubicBezTo>
                    <a:pt x="1045" y="212"/>
                    <a:pt x="1044" y="213"/>
                    <a:pt x="1042" y="214"/>
                  </a:cubicBezTo>
                  <a:cubicBezTo>
                    <a:pt x="1040" y="215"/>
                    <a:pt x="1039" y="215"/>
                    <a:pt x="1037" y="216"/>
                  </a:cubicBezTo>
                  <a:cubicBezTo>
                    <a:pt x="1035" y="217"/>
                    <a:pt x="1033" y="218"/>
                    <a:pt x="1031" y="218"/>
                  </a:cubicBezTo>
                  <a:cubicBezTo>
                    <a:pt x="1029" y="219"/>
                    <a:pt x="1027" y="219"/>
                    <a:pt x="1025" y="219"/>
                  </a:cubicBezTo>
                  <a:moveTo>
                    <a:pt x="637" y="118"/>
                  </a:moveTo>
                  <a:cubicBezTo>
                    <a:pt x="613" y="118"/>
                    <a:pt x="601" y="101"/>
                    <a:pt x="601" y="67"/>
                  </a:cubicBezTo>
                  <a:cubicBezTo>
                    <a:pt x="601" y="49"/>
                    <a:pt x="604" y="36"/>
                    <a:pt x="610" y="27"/>
                  </a:cubicBezTo>
                  <a:cubicBezTo>
                    <a:pt x="617" y="18"/>
                    <a:pt x="626" y="13"/>
                    <a:pt x="639" y="13"/>
                  </a:cubicBezTo>
                  <a:cubicBezTo>
                    <a:pt x="662" y="13"/>
                    <a:pt x="674" y="30"/>
                    <a:pt x="674" y="65"/>
                  </a:cubicBezTo>
                  <a:cubicBezTo>
                    <a:pt x="674" y="82"/>
                    <a:pt x="671" y="95"/>
                    <a:pt x="664" y="104"/>
                  </a:cubicBezTo>
                  <a:cubicBezTo>
                    <a:pt x="658" y="113"/>
                    <a:pt x="649" y="118"/>
                    <a:pt x="637" y="118"/>
                  </a:cubicBezTo>
                  <a:moveTo>
                    <a:pt x="719" y="118"/>
                  </a:moveTo>
                  <a:cubicBezTo>
                    <a:pt x="695" y="118"/>
                    <a:pt x="683" y="101"/>
                    <a:pt x="683" y="67"/>
                  </a:cubicBezTo>
                  <a:cubicBezTo>
                    <a:pt x="683" y="49"/>
                    <a:pt x="687" y="36"/>
                    <a:pt x="693" y="27"/>
                  </a:cubicBezTo>
                  <a:cubicBezTo>
                    <a:pt x="700" y="18"/>
                    <a:pt x="709" y="13"/>
                    <a:pt x="721" y="13"/>
                  </a:cubicBezTo>
                  <a:cubicBezTo>
                    <a:pt x="745" y="13"/>
                    <a:pt x="757" y="30"/>
                    <a:pt x="757" y="65"/>
                  </a:cubicBezTo>
                  <a:cubicBezTo>
                    <a:pt x="757" y="82"/>
                    <a:pt x="753" y="95"/>
                    <a:pt x="747" y="104"/>
                  </a:cubicBezTo>
                  <a:cubicBezTo>
                    <a:pt x="741" y="113"/>
                    <a:pt x="731" y="118"/>
                    <a:pt x="719" y="118"/>
                  </a:cubicBezTo>
                  <a:moveTo>
                    <a:pt x="680" y="0"/>
                  </a:moveTo>
                  <a:cubicBezTo>
                    <a:pt x="643" y="0"/>
                    <a:pt x="607" y="6"/>
                    <a:pt x="574" y="18"/>
                  </a:cubicBezTo>
                  <a:cubicBezTo>
                    <a:pt x="585" y="25"/>
                    <a:pt x="591" y="41"/>
                    <a:pt x="591" y="65"/>
                  </a:cubicBezTo>
                  <a:cubicBezTo>
                    <a:pt x="591" y="82"/>
                    <a:pt x="588" y="95"/>
                    <a:pt x="581" y="104"/>
                  </a:cubicBezTo>
                  <a:cubicBezTo>
                    <a:pt x="575" y="113"/>
                    <a:pt x="566" y="118"/>
                    <a:pt x="554" y="118"/>
                  </a:cubicBezTo>
                  <a:cubicBezTo>
                    <a:pt x="530" y="118"/>
                    <a:pt x="518" y="101"/>
                    <a:pt x="518" y="67"/>
                  </a:cubicBezTo>
                  <a:cubicBezTo>
                    <a:pt x="518" y="58"/>
                    <a:pt x="519" y="50"/>
                    <a:pt x="520" y="43"/>
                  </a:cubicBezTo>
                  <a:cubicBezTo>
                    <a:pt x="509" y="50"/>
                    <a:pt x="499" y="57"/>
                    <a:pt x="489" y="65"/>
                  </a:cubicBezTo>
                  <a:cubicBezTo>
                    <a:pt x="489" y="116"/>
                    <a:pt x="489" y="116"/>
                    <a:pt x="489" y="116"/>
                  </a:cubicBezTo>
                  <a:cubicBezTo>
                    <a:pt x="466" y="116"/>
                    <a:pt x="466" y="116"/>
                    <a:pt x="466" y="116"/>
                  </a:cubicBezTo>
                  <a:cubicBezTo>
                    <a:pt x="466" y="83"/>
                    <a:pt x="466" y="83"/>
                    <a:pt x="466" y="83"/>
                  </a:cubicBezTo>
                  <a:cubicBezTo>
                    <a:pt x="435" y="112"/>
                    <a:pt x="410" y="147"/>
                    <a:pt x="392" y="186"/>
                  </a:cubicBezTo>
                  <a:cubicBezTo>
                    <a:pt x="392" y="186"/>
                    <a:pt x="392" y="186"/>
                    <a:pt x="392" y="186"/>
                  </a:cubicBezTo>
                  <a:cubicBezTo>
                    <a:pt x="406" y="186"/>
                    <a:pt x="406" y="186"/>
                    <a:pt x="406" y="186"/>
                  </a:cubicBezTo>
                  <a:cubicBezTo>
                    <a:pt x="406" y="289"/>
                    <a:pt x="406" y="289"/>
                    <a:pt x="406" y="289"/>
                  </a:cubicBezTo>
                  <a:cubicBezTo>
                    <a:pt x="384" y="289"/>
                    <a:pt x="384" y="289"/>
                    <a:pt x="384" y="289"/>
                  </a:cubicBezTo>
                  <a:cubicBezTo>
                    <a:pt x="384" y="211"/>
                    <a:pt x="384" y="211"/>
                    <a:pt x="384" y="211"/>
                  </a:cubicBezTo>
                  <a:cubicBezTo>
                    <a:pt x="383" y="211"/>
                    <a:pt x="383" y="211"/>
                    <a:pt x="383" y="211"/>
                  </a:cubicBezTo>
                  <a:cubicBezTo>
                    <a:pt x="380" y="222"/>
                    <a:pt x="380" y="222"/>
                    <a:pt x="380" y="222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2" y="220"/>
                    <a:pt x="368" y="220"/>
                    <a:pt x="364" y="219"/>
                  </a:cubicBezTo>
                  <a:cubicBezTo>
                    <a:pt x="363" y="219"/>
                    <a:pt x="363" y="219"/>
                    <a:pt x="362" y="219"/>
                  </a:cubicBezTo>
                  <a:cubicBezTo>
                    <a:pt x="362" y="219"/>
                    <a:pt x="362" y="219"/>
                    <a:pt x="362" y="219"/>
                  </a:cubicBezTo>
                  <a:cubicBezTo>
                    <a:pt x="355" y="218"/>
                    <a:pt x="348" y="217"/>
                    <a:pt x="341" y="217"/>
                  </a:cubicBezTo>
                  <a:cubicBezTo>
                    <a:pt x="342" y="223"/>
                    <a:pt x="342" y="230"/>
                    <a:pt x="342" y="237"/>
                  </a:cubicBezTo>
                  <a:cubicBezTo>
                    <a:pt x="342" y="255"/>
                    <a:pt x="339" y="268"/>
                    <a:pt x="333" y="277"/>
                  </a:cubicBezTo>
                  <a:cubicBezTo>
                    <a:pt x="326" y="286"/>
                    <a:pt x="317" y="290"/>
                    <a:pt x="305" y="290"/>
                  </a:cubicBezTo>
                  <a:cubicBezTo>
                    <a:pt x="281" y="290"/>
                    <a:pt x="269" y="273"/>
                    <a:pt x="269" y="240"/>
                  </a:cubicBezTo>
                  <a:cubicBezTo>
                    <a:pt x="269" y="235"/>
                    <a:pt x="270" y="231"/>
                    <a:pt x="270" y="227"/>
                  </a:cubicBezTo>
                  <a:cubicBezTo>
                    <a:pt x="266" y="228"/>
                    <a:pt x="263" y="229"/>
                    <a:pt x="259" y="231"/>
                  </a:cubicBezTo>
                  <a:cubicBezTo>
                    <a:pt x="260" y="233"/>
                    <a:pt x="260" y="235"/>
                    <a:pt x="260" y="237"/>
                  </a:cubicBezTo>
                  <a:cubicBezTo>
                    <a:pt x="260" y="255"/>
                    <a:pt x="256" y="268"/>
                    <a:pt x="250" y="277"/>
                  </a:cubicBezTo>
                  <a:cubicBezTo>
                    <a:pt x="244" y="286"/>
                    <a:pt x="234" y="290"/>
                    <a:pt x="223" y="290"/>
                  </a:cubicBezTo>
                  <a:cubicBezTo>
                    <a:pt x="208" y="290"/>
                    <a:pt x="198" y="284"/>
                    <a:pt x="192" y="272"/>
                  </a:cubicBezTo>
                  <a:cubicBezTo>
                    <a:pt x="180" y="283"/>
                    <a:pt x="169" y="296"/>
                    <a:pt x="160" y="309"/>
                  </a:cubicBezTo>
                  <a:cubicBezTo>
                    <a:pt x="151" y="327"/>
                    <a:pt x="151" y="327"/>
                    <a:pt x="151" y="327"/>
                  </a:cubicBezTo>
                  <a:cubicBezTo>
                    <a:pt x="124" y="330"/>
                    <a:pt x="124" y="330"/>
                    <a:pt x="124" y="330"/>
                  </a:cubicBezTo>
                  <a:cubicBezTo>
                    <a:pt x="100" y="334"/>
                    <a:pt x="79" y="345"/>
                    <a:pt x="60" y="359"/>
                  </a:cubicBezTo>
                  <a:cubicBezTo>
                    <a:pt x="83" y="360"/>
                    <a:pt x="94" y="377"/>
                    <a:pt x="94" y="410"/>
                  </a:cubicBezTo>
                  <a:cubicBezTo>
                    <a:pt x="94" y="427"/>
                    <a:pt x="91" y="440"/>
                    <a:pt x="84" y="449"/>
                  </a:cubicBezTo>
                  <a:cubicBezTo>
                    <a:pt x="78" y="459"/>
                    <a:pt x="69" y="463"/>
                    <a:pt x="57" y="463"/>
                  </a:cubicBezTo>
                  <a:cubicBezTo>
                    <a:pt x="33" y="463"/>
                    <a:pt x="21" y="446"/>
                    <a:pt x="21" y="413"/>
                  </a:cubicBezTo>
                  <a:cubicBezTo>
                    <a:pt x="21" y="409"/>
                    <a:pt x="21" y="406"/>
                    <a:pt x="21" y="403"/>
                  </a:cubicBezTo>
                  <a:cubicBezTo>
                    <a:pt x="8" y="426"/>
                    <a:pt x="0" y="453"/>
                    <a:pt x="0" y="481"/>
                  </a:cubicBezTo>
                  <a:cubicBezTo>
                    <a:pt x="0" y="527"/>
                    <a:pt x="20" y="568"/>
                    <a:pt x="52" y="597"/>
                  </a:cubicBezTo>
                  <a:cubicBezTo>
                    <a:pt x="52" y="556"/>
                    <a:pt x="52" y="556"/>
                    <a:pt x="52" y="556"/>
                  </a:cubicBezTo>
                  <a:cubicBezTo>
                    <a:pt x="51" y="557"/>
                    <a:pt x="50" y="558"/>
                    <a:pt x="48" y="559"/>
                  </a:cubicBezTo>
                  <a:cubicBezTo>
                    <a:pt x="46" y="560"/>
                    <a:pt x="45" y="561"/>
                    <a:pt x="43" y="562"/>
                  </a:cubicBezTo>
                  <a:cubicBezTo>
                    <a:pt x="41" y="563"/>
                    <a:pt x="39" y="563"/>
                    <a:pt x="37" y="564"/>
                  </a:cubicBezTo>
                  <a:cubicBezTo>
                    <a:pt x="35" y="564"/>
                    <a:pt x="33" y="565"/>
                    <a:pt x="31" y="565"/>
                  </a:cubicBezTo>
                  <a:cubicBezTo>
                    <a:pt x="31" y="546"/>
                    <a:pt x="31" y="546"/>
                    <a:pt x="31" y="546"/>
                  </a:cubicBezTo>
                  <a:cubicBezTo>
                    <a:pt x="37" y="545"/>
                    <a:pt x="42" y="542"/>
                    <a:pt x="47" y="540"/>
                  </a:cubicBezTo>
                  <a:cubicBezTo>
                    <a:pt x="52" y="537"/>
                    <a:pt x="57" y="534"/>
                    <a:pt x="61" y="531"/>
                  </a:cubicBezTo>
                  <a:cubicBezTo>
                    <a:pt x="75" y="531"/>
                    <a:pt x="75" y="531"/>
                    <a:pt x="75" y="531"/>
                  </a:cubicBezTo>
                  <a:cubicBezTo>
                    <a:pt x="75" y="613"/>
                    <a:pt x="75" y="613"/>
                    <a:pt x="75" y="613"/>
                  </a:cubicBezTo>
                  <a:cubicBezTo>
                    <a:pt x="98" y="627"/>
                    <a:pt x="126" y="636"/>
                    <a:pt x="155" y="636"/>
                  </a:cubicBezTo>
                  <a:cubicBezTo>
                    <a:pt x="301" y="636"/>
                    <a:pt x="301" y="636"/>
                    <a:pt x="301" y="636"/>
                  </a:cubicBezTo>
                  <a:cubicBezTo>
                    <a:pt x="280" y="634"/>
                    <a:pt x="269" y="617"/>
                    <a:pt x="269" y="585"/>
                  </a:cubicBezTo>
                  <a:cubicBezTo>
                    <a:pt x="269" y="568"/>
                    <a:pt x="273" y="555"/>
                    <a:pt x="279" y="545"/>
                  </a:cubicBezTo>
                  <a:cubicBezTo>
                    <a:pt x="286" y="536"/>
                    <a:pt x="295" y="532"/>
                    <a:pt x="307" y="532"/>
                  </a:cubicBezTo>
                  <a:cubicBezTo>
                    <a:pt x="331" y="532"/>
                    <a:pt x="342" y="549"/>
                    <a:pt x="342" y="583"/>
                  </a:cubicBezTo>
                  <a:cubicBezTo>
                    <a:pt x="342" y="600"/>
                    <a:pt x="339" y="613"/>
                    <a:pt x="333" y="622"/>
                  </a:cubicBezTo>
                  <a:cubicBezTo>
                    <a:pt x="327" y="630"/>
                    <a:pt x="320" y="635"/>
                    <a:pt x="310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334" y="636"/>
                    <a:pt x="334" y="636"/>
                    <a:pt x="334" y="636"/>
                  </a:cubicBezTo>
                  <a:cubicBezTo>
                    <a:pt x="466" y="636"/>
                    <a:pt x="466" y="636"/>
                    <a:pt x="466" y="636"/>
                  </a:cubicBezTo>
                  <a:cubicBezTo>
                    <a:pt x="445" y="634"/>
                    <a:pt x="435" y="617"/>
                    <a:pt x="435" y="585"/>
                  </a:cubicBezTo>
                  <a:cubicBezTo>
                    <a:pt x="435" y="568"/>
                    <a:pt x="438" y="555"/>
                    <a:pt x="445" y="545"/>
                  </a:cubicBezTo>
                  <a:cubicBezTo>
                    <a:pt x="451" y="536"/>
                    <a:pt x="461" y="532"/>
                    <a:pt x="473" y="532"/>
                  </a:cubicBezTo>
                  <a:cubicBezTo>
                    <a:pt x="496" y="532"/>
                    <a:pt x="508" y="549"/>
                    <a:pt x="508" y="583"/>
                  </a:cubicBezTo>
                  <a:cubicBezTo>
                    <a:pt x="508" y="600"/>
                    <a:pt x="505" y="613"/>
                    <a:pt x="499" y="622"/>
                  </a:cubicBezTo>
                  <a:cubicBezTo>
                    <a:pt x="493" y="630"/>
                    <a:pt x="485" y="635"/>
                    <a:pt x="476" y="636"/>
                  </a:cubicBezTo>
                  <a:cubicBezTo>
                    <a:pt x="632" y="636"/>
                    <a:pt x="632" y="636"/>
                    <a:pt x="632" y="636"/>
                  </a:cubicBezTo>
                  <a:cubicBezTo>
                    <a:pt x="611" y="634"/>
                    <a:pt x="601" y="617"/>
                    <a:pt x="601" y="585"/>
                  </a:cubicBezTo>
                  <a:cubicBezTo>
                    <a:pt x="601" y="568"/>
                    <a:pt x="604" y="555"/>
                    <a:pt x="610" y="545"/>
                  </a:cubicBezTo>
                  <a:cubicBezTo>
                    <a:pt x="617" y="536"/>
                    <a:pt x="626" y="532"/>
                    <a:pt x="639" y="532"/>
                  </a:cubicBezTo>
                  <a:cubicBezTo>
                    <a:pt x="662" y="532"/>
                    <a:pt x="674" y="549"/>
                    <a:pt x="674" y="583"/>
                  </a:cubicBezTo>
                  <a:cubicBezTo>
                    <a:pt x="674" y="600"/>
                    <a:pt x="671" y="613"/>
                    <a:pt x="664" y="622"/>
                  </a:cubicBezTo>
                  <a:cubicBezTo>
                    <a:pt x="659" y="630"/>
                    <a:pt x="651" y="635"/>
                    <a:pt x="641" y="636"/>
                  </a:cubicBezTo>
                  <a:cubicBezTo>
                    <a:pt x="715" y="636"/>
                    <a:pt x="715" y="636"/>
                    <a:pt x="715" y="636"/>
                  </a:cubicBezTo>
                  <a:cubicBezTo>
                    <a:pt x="694" y="634"/>
                    <a:pt x="683" y="617"/>
                    <a:pt x="683" y="585"/>
                  </a:cubicBezTo>
                  <a:cubicBezTo>
                    <a:pt x="683" y="568"/>
                    <a:pt x="687" y="555"/>
                    <a:pt x="693" y="545"/>
                  </a:cubicBezTo>
                  <a:cubicBezTo>
                    <a:pt x="700" y="536"/>
                    <a:pt x="709" y="532"/>
                    <a:pt x="721" y="532"/>
                  </a:cubicBezTo>
                  <a:cubicBezTo>
                    <a:pt x="745" y="532"/>
                    <a:pt x="757" y="549"/>
                    <a:pt x="757" y="583"/>
                  </a:cubicBezTo>
                  <a:cubicBezTo>
                    <a:pt x="757" y="600"/>
                    <a:pt x="753" y="613"/>
                    <a:pt x="747" y="622"/>
                  </a:cubicBezTo>
                  <a:cubicBezTo>
                    <a:pt x="741" y="630"/>
                    <a:pt x="734" y="635"/>
                    <a:pt x="724" y="636"/>
                  </a:cubicBezTo>
                  <a:cubicBezTo>
                    <a:pt x="1046" y="636"/>
                    <a:pt x="1046" y="636"/>
                    <a:pt x="1046" y="636"/>
                  </a:cubicBezTo>
                  <a:cubicBezTo>
                    <a:pt x="1025" y="634"/>
                    <a:pt x="1015" y="617"/>
                    <a:pt x="1015" y="585"/>
                  </a:cubicBezTo>
                  <a:cubicBezTo>
                    <a:pt x="1015" y="568"/>
                    <a:pt x="1018" y="555"/>
                    <a:pt x="1025" y="545"/>
                  </a:cubicBezTo>
                  <a:cubicBezTo>
                    <a:pt x="1031" y="536"/>
                    <a:pt x="1040" y="532"/>
                    <a:pt x="1053" y="532"/>
                  </a:cubicBezTo>
                  <a:cubicBezTo>
                    <a:pt x="1076" y="532"/>
                    <a:pt x="1088" y="549"/>
                    <a:pt x="1088" y="583"/>
                  </a:cubicBezTo>
                  <a:cubicBezTo>
                    <a:pt x="1088" y="600"/>
                    <a:pt x="1085" y="613"/>
                    <a:pt x="1078" y="622"/>
                  </a:cubicBezTo>
                  <a:cubicBezTo>
                    <a:pt x="1073" y="630"/>
                    <a:pt x="1065" y="635"/>
                    <a:pt x="1055" y="636"/>
                  </a:cubicBezTo>
                  <a:cubicBezTo>
                    <a:pt x="1125" y="636"/>
                    <a:pt x="1125" y="636"/>
                    <a:pt x="1125" y="636"/>
                  </a:cubicBezTo>
                  <a:cubicBezTo>
                    <a:pt x="1125" y="635"/>
                    <a:pt x="1125" y="635"/>
                    <a:pt x="1125" y="635"/>
                  </a:cubicBezTo>
                  <a:cubicBezTo>
                    <a:pt x="1107" y="631"/>
                    <a:pt x="1098" y="615"/>
                    <a:pt x="1098" y="585"/>
                  </a:cubicBezTo>
                  <a:cubicBezTo>
                    <a:pt x="1098" y="568"/>
                    <a:pt x="1101" y="555"/>
                    <a:pt x="1107" y="545"/>
                  </a:cubicBezTo>
                  <a:cubicBezTo>
                    <a:pt x="1114" y="536"/>
                    <a:pt x="1123" y="532"/>
                    <a:pt x="1136" y="532"/>
                  </a:cubicBezTo>
                  <a:cubicBezTo>
                    <a:pt x="1159" y="532"/>
                    <a:pt x="1171" y="549"/>
                    <a:pt x="1171" y="583"/>
                  </a:cubicBezTo>
                  <a:cubicBezTo>
                    <a:pt x="1171" y="600"/>
                    <a:pt x="1168" y="613"/>
                    <a:pt x="1161" y="622"/>
                  </a:cubicBezTo>
                  <a:cubicBezTo>
                    <a:pt x="1156" y="630"/>
                    <a:pt x="1148" y="634"/>
                    <a:pt x="1139" y="636"/>
                  </a:cubicBezTo>
                  <a:cubicBezTo>
                    <a:pt x="1157" y="635"/>
                    <a:pt x="1175" y="631"/>
                    <a:pt x="1191" y="625"/>
                  </a:cubicBezTo>
                  <a:cubicBezTo>
                    <a:pt x="1184" y="616"/>
                    <a:pt x="1180" y="603"/>
                    <a:pt x="1180" y="585"/>
                  </a:cubicBezTo>
                  <a:cubicBezTo>
                    <a:pt x="1180" y="568"/>
                    <a:pt x="1184" y="555"/>
                    <a:pt x="1190" y="545"/>
                  </a:cubicBezTo>
                  <a:cubicBezTo>
                    <a:pt x="1197" y="536"/>
                    <a:pt x="1206" y="532"/>
                    <a:pt x="1218" y="532"/>
                  </a:cubicBezTo>
                  <a:cubicBezTo>
                    <a:pt x="1241" y="532"/>
                    <a:pt x="1252" y="547"/>
                    <a:pt x="1253" y="578"/>
                  </a:cubicBezTo>
                  <a:cubicBezTo>
                    <a:pt x="1275" y="552"/>
                    <a:pt x="1288" y="518"/>
                    <a:pt x="1288" y="481"/>
                  </a:cubicBezTo>
                  <a:cubicBezTo>
                    <a:pt x="1288" y="441"/>
                    <a:pt x="1273" y="405"/>
                    <a:pt x="1248" y="377"/>
                  </a:cubicBezTo>
                  <a:cubicBezTo>
                    <a:pt x="1252" y="385"/>
                    <a:pt x="1254" y="396"/>
                    <a:pt x="1254" y="410"/>
                  </a:cubicBezTo>
                  <a:cubicBezTo>
                    <a:pt x="1254" y="427"/>
                    <a:pt x="1250" y="440"/>
                    <a:pt x="1244" y="449"/>
                  </a:cubicBezTo>
                  <a:cubicBezTo>
                    <a:pt x="1238" y="459"/>
                    <a:pt x="1228" y="463"/>
                    <a:pt x="1216" y="463"/>
                  </a:cubicBezTo>
                  <a:cubicBezTo>
                    <a:pt x="1192" y="463"/>
                    <a:pt x="1180" y="446"/>
                    <a:pt x="1180" y="413"/>
                  </a:cubicBezTo>
                  <a:cubicBezTo>
                    <a:pt x="1180" y="395"/>
                    <a:pt x="1184" y="382"/>
                    <a:pt x="1190" y="373"/>
                  </a:cubicBezTo>
                  <a:cubicBezTo>
                    <a:pt x="1197" y="363"/>
                    <a:pt x="1206" y="359"/>
                    <a:pt x="1218" y="359"/>
                  </a:cubicBezTo>
                  <a:cubicBezTo>
                    <a:pt x="1223" y="359"/>
                    <a:pt x="1227" y="359"/>
                    <a:pt x="1230" y="361"/>
                  </a:cubicBezTo>
                  <a:cubicBezTo>
                    <a:pt x="1211" y="345"/>
                    <a:pt x="1189" y="335"/>
                    <a:pt x="1164" y="330"/>
                  </a:cubicBezTo>
                  <a:cubicBezTo>
                    <a:pt x="1157" y="329"/>
                    <a:pt x="1157" y="329"/>
                    <a:pt x="1157" y="329"/>
                  </a:cubicBezTo>
                  <a:cubicBezTo>
                    <a:pt x="1157" y="322"/>
                    <a:pt x="1157" y="322"/>
                    <a:pt x="1157" y="322"/>
                  </a:cubicBezTo>
                  <a:cubicBezTo>
                    <a:pt x="1154" y="310"/>
                    <a:pt x="1151" y="299"/>
                    <a:pt x="1147" y="288"/>
                  </a:cubicBezTo>
                  <a:cubicBezTo>
                    <a:pt x="1143" y="289"/>
                    <a:pt x="1139" y="290"/>
                    <a:pt x="1134" y="290"/>
                  </a:cubicBezTo>
                  <a:cubicBezTo>
                    <a:pt x="1110" y="290"/>
                    <a:pt x="1098" y="273"/>
                    <a:pt x="1098" y="240"/>
                  </a:cubicBezTo>
                  <a:cubicBezTo>
                    <a:pt x="1098" y="228"/>
                    <a:pt x="1099" y="219"/>
                    <a:pt x="1102" y="211"/>
                  </a:cubicBezTo>
                  <a:cubicBezTo>
                    <a:pt x="1067" y="170"/>
                    <a:pt x="1019" y="141"/>
                    <a:pt x="965" y="130"/>
                  </a:cubicBezTo>
                  <a:cubicBezTo>
                    <a:pt x="932" y="127"/>
                    <a:pt x="932" y="127"/>
                    <a:pt x="932" y="127"/>
                  </a:cubicBezTo>
                  <a:cubicBezTo>
                    <a:pt x="913" y="103"/>
                    <a:pt x="913" y="103"/>
                    <a:pt x="913" y="103"/>
                  </a:cubicBezTo>
                  <a:cubicBezTo>
                    <a:pt x="913" y="104"/>
                    <a:pt x="913" y="104"/>
                    <a:pt x="913" y="104"/>
                  </a:cubicBezTo>
                  <a:cubicBezTo>
                    <a:pt x="906" y="113"/>
                    <a:pt x="897" y="118"/>
                    <a:pt x="885" y="118"/>
                  </a:cubicBezTo>
                  <a:cubicBezTo>
                    <a:pt x="861" y="118"/>
                    <a:pt x="849" y="101"/>
                    <a:pt x="849" y="67"/>
                  </a:cubicBezTo>
                  <a:cubicBezTo>
                    <a:pt x="849" y="61"/>
                    <a:pt x="850" y="55"/>
                    <a:pt x="850" y="50"/>
                  </a:cubicBezTo>
                  <a:cubicBezTo>
                    <a:pt x="841" y="43"/>
                    <a:pt x="830" y="38"/>
                    <a:pt x="820" y="32"/>
                  </a:cubicBezTo>
                  <a:cubicBezTo>
                    <a:pt x="820" y="116"/>
                    <a:pt x="820" y="116"/>
                    <a:pt x="820" y="116"/>
                  </a:cubicBezTo>
                  <a:cubicBezTo>
                    <a:pt x="798" y="116"/>
                    <a:pt x="798" y="116"/>
                    <a:pt x="798" y="116"/>
                  </a:cubicBezTo>
                  <a:cubicBezTo>
                    <a:pt x="798" y="38"/>
                    <a:pt x="798" y="38"/>
                    <a:pt x="798" y="38"/>
                  </a:cubicBezTo>
                  <a:cubicBezTo>
                    <a:pt x="797" y="39"/>
                    <a:pt x="795" y="40"/>
                    <a:pt x="793" y="41"/>
                  </a:cubicBezTo>
                  <a:cubicBezTo>
                    <a:pt x="792" y="42"/>
                    <a:pt x="790" y="43"/>
                    <a:pt x="788" y="43"/>
                  </a:cubicBezTo>
                  <a:cubicBezTo>
                    <a:pt x="786" y="44"/>
                    <a:pt x="784" y="45"/>
                    <a:pt x="782" y="45"/>
                  </a:cubicBezTo>
                  <a:cubicBezTo>
                    <a:pt x="780" y="46"/>
                    <a:pt x="778" y="46"/>
                    <a:pt x="776" y="47"/>
                  </a:cubicBezTo>
                  <a:cubicBezTo>
                    <a:pt x="776" y="28"/>
                    <a:pt x="776" y="28"/>
                    <a:pt x="776" y="28"/>
                  </a:cubicBezTo>
                  <a:cubicBezTo>
                    <a:pt x="782" y="26"/>
                    <a:pt x="788" y="24"/>
                    <a:pt x="793" y="21"/>
                  </a:cubicBezTo>
                  <a:cubicBezTo>
                    <a:pt x="794" y="21"/>
                    <a:pt x="794" y="21"/>
                    <a:pt x="794" y="21"/>
                  </a:cubicBezTo>
                  <a:cubicBezTo>
                    <a:pt x="758" y="7"/>
                    <a:pt x="720" y="0"/>
                    <a:pt x="6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24"/>
            <p:cNvSpPr>
              <a:spLocks/>
            </p:cNvSpPr>
            <p:nvPr userDrawn="1"/>
          </p:nvSpPr>
          <p:spPr bwMode="auto">
            <a:xfrm>
              <a:off x="4708" y="2670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25"/>
            <p:cNvSpPr>
              <a:spLocks/>
            </p:cNvSpPr>
            <p:nvPr userDrawn="1"/>
          </p:nvSpPr>
          <p:spPr bwMode="auto">
            <a:xfrm>
              <a:off x="4543" y="1974"/>
              <a:ext cx="54" cy="140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9"/>
                    <a:pt x="27" y="35"/>
                  </a:cubicBezTo>
                  <a:cubicBezTo>
                    <a:pt x="27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26"/>
            <p:cNvSpPr>
              <a:spLocks/>
            </p:cNvSpPr>
            <p:nvPr userDrawn="1"/>
          </p:nvSpPr>
          <p:spPr bwMode="auto">
            <a:xfrm>
              <a:off x="4708" y="2322"/>
              <a:ext cx="56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27"/>
            <p:cNvSpPr>
              <a:spLocks/>
            </p:cNvSpPr>
            <p:nvPr userDrawn="1"/>
          </p:nvSpPr>
          <p:spPr bwMode="auto">
            <a:xfrm>
              <a:off x="3211" y="2670"/>
              <a:ext cx="56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28"/>
            <p:cNvSpPr>
              <a:spLocks/>
            </p:cNvSpPr>
            <p:nvPr userDrawn="1"/>
          </p:nvSpPr>
          <p:spPr bwMode="auto">
            <a:xfrm>
              <a:off x="4874" y="2670"/>
              <a:ext cx="57" cy="141"/>
            </a:xfrm>
            <a:custGeom>
              <a:avLst/>
              <a:gdLst>
                <a:gd name="T0" fmla="*/ 15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5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5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4" y="70"/>
                    <a:pt x="28" y="58"/>
                    <a:pt x="28" y="35"/>
                  </a:cubicBezTo>
                  <a:cubicBezTo>
                    <a:pt x="28" y="11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29"/>
            <p:cNvSpPr>
              <a:spLocks/>
            </p:cNvSpPr>
            <p:nvPr userDrawn="1"/>
          </p:nvSpPr>
          <p:spPr bwMode="auto">
            <a:xfrm>
              <a:off x="5041" y="2670"/>
              <a:ext cx="57" cy="135"/>
            </a:xfrm>
            <a:custGeom>
              <a:avLst/>
              <a:gdLst>
                <a:gd name="T0" fmla="*/ 14 w 28"/>
                <a:gd name="T1" fmla="*/ 0 h 67"/>
                <a:gd name="T2" fmla="*/ 0 w 28"/>
                <a:gd name="T3" fmla="*/ 36 h 67"/>
                <a:gd name="T4" fmla="*/ 7 w 28"/>
                <a:gd name="T5" fmla="*/ 67 h 67"/>
                <a:gd name="T6" fmla="*/ 27 w 28"/>
                <a:gd name="T7" fmla="*/ 53 h 67"/>
                <a:gd name="T8" fmla="*/ 28 w 28"/>
                <a:gd name="T9" fmla="*/ 35 h 67"/>
                <a:gd name="T10" fmla="*/ 14 w 28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67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1"/>
                    <a:pt x="2" y="62"/>
                    <a:pt x="7" y="67"/>
                  </a:cubicBezTo>
                  <a:cubicBezTo>
                    <a:pt x="14" y="63"/>
                    <a:pt x="20" y="58"/>
                    <a:pt x="27" y="53"/>
                  </a:cubicBezTo>
                  <a:cubicBezTo>
                    <a:pt x="27" y="48"/>
                    <a:pt x="28" y="42"/>
                    <a:pt x="28" y="35"/>
                  </a:cubicBezTo>
                  <a:cubicBezTo>
                    <a:pt x="28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30"/>
            <p:cNvSpPr>
              <a:spLocks/>
            </p:cNvSpPr>
            <p:nvPr userDrawn="1"/>
          </p:nvSpPr>
          <p:spPr bwMode="auto">
            <a:xfrm>
              <a:off x="3544" y="2670"/>
              <a:ext cx="55" cy="141"/>
            </a:xfrm>
            <a:custGeom>
              <a:avLst/>
              <a:gdLst>
                <a:gd name="T0" fmla="*/ 14 w 27"/>
                <a:gd name="T1" fmla="*/ 0 h 70"/>
                <a:gd name="T2" fmla="*/ 0 w 27"/>
                <a:gd name="T3" fmla="*/ 36 h 70"/>
                <a:gd name="T4" fmla="*/ 14 w 27"/>
                <a:gd name="T5" fmla="*/ 70 h 70"/>
                <a:gd name="T6" fmla="*/ 27 w 27"/>
                <a:gd name="T7" fmla="*/ 35 h 70"/>
                <a:gd name="T8" fmla="*/ 14 w 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0">
                  <a:moveTo>
                    <a:pt x="14" y="0"/>
                  </a:moveTo>
                  <a:cubicBezTo>
                    <a:pt x="4" y="0"/>
                    <a:pt x="0" y="12"/>
                    <a:pt x="0" y="36"/>
                  </a:cubicBezTo>
                  <a:cubicBezTo>
                    <a:pt x="0" y="59"/>
                    <a:pt x="4" y="70"/>
                    <a:pt x="14" y="70"/>
                  </a:cubicBezTo>
                  <a:cubicBezTo>
                    <a:pt x="23" y="70"/>
                    <a:pt x="27" y="58"/>
                    <a:pt x="27" y="35"/>
                  </a:cubicBezTo>
                  <a:cubicBezTo>
                    <a:pt x="27" y="11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31"/>
            <p:cNvSpPr>
              <a:spLocks/>
            </p:cNvSpPr>
            <p:nvPr userDrawn="1"/>
          </p:nvSpPr>
          <p:spPr bwMode="auto">
            <a:xfrm>
              <a:off x="5041" y="2322"/>
              <a:ext cx="57" cy="141"/>
            </a:xfrm>
            <a:custGeom>
              <a:avLst/>
              <a:gdLst>
                <a:gd name="T0" fmla="*/ 14 w 28"/>
                <a:gd name="T1" fmla="*/ 0 h 70"/>
                <a:gd name="T2" fmla="*/ 0 w 28"/>
                <a:gd name="T3" fmla="*/ 36 h 70"/>
                <a:gd name="T4" fmla="*/ 14 w 28"/>
                <a:gd name="T5" fmla="*/ 70 h 70"/>
                <a:gd name="T6" fmla="*/ 28 w 28"/>
                <a:gd name="T7" fmla="*/ 35 h 70"/>
                <a:gd name="T8" fmla="*/ 14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4" y="0"/>
                  </a:moveTo>
                  <a:cubicBezTo>
                    <a:pt x="5" y="0"/>
                    <a:pt x="0" y="12"/>
                    <a:pt x="0" y="36"/>
                  </a:cubicBezTo>
                  <a:cubicBezTo>
                    <a:pt x="0" y="59"/>
                    <a:pt x="5" y="70"/>
                    <a:pt x="14" y="70"/>
                  </a:cubicBezTo>
                  <a:cubicBezTo>
                    <a:pt x="23" y="70"/>
                    <a:pt x="28" y="58"/>
                    <a:pt x="28" y="35"/>
                  </a:cubicBezTo>
                  <a:cubicBezTo>
                    <a:pt x="28" y="12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91" name="Group 290"/>
          <p:cNvGrpSpPr/>
          <p:nvPr userDrawn="1"/>
        </p:nvGrpSpPr>
        <p:grpSpPr>
          <a:xfrm>
            <a:off x="8121607" y="911831"/>
            <a:ext cx="3458808" cy="1708055"/>
            <a:chOff x="8284462" y="929983"/>
            <a:chExt cx="3528164" cy="1742058"/>
          </a:xfrm>
        </p:grpSpPr>
        <p:grpSp>
          <p:nvGrpSpPr>
            <p:cNvPr id="214" name="Group 213"/>
            <p:cNvGrpSpPr/>
            <p:nvPr userDrawn="1"/>
          </p:nvGrpSpPr>
          <p:grpSpPr>
            <a:xfrm>
              <a:off x="8293853" y="931539"/>
              <a:ext cx="3518773" cy="1739005"/>
              <a:chOff x="7132627" y="479425"/>
              <a:chExt cx="4359825" cy="2154661"/>
            </a:xfrm>
          </p:grpSpPr>
          <p:sp>
            <p:nvSpPr>
              <p:cNvPr id="210" name="Oval 209"/>
              <p:cNvSpPr/>
              <p:nvPr userDrawn="1"/>
            </p:nvSpPr>
            <p:spPr bwMode="auto">
              <a:xfrm>
                <a:off x="7552981" y="1214978"/>
                <a:ext cx="1419108" cy="1419108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Oval 210"/>
              <p:cNvSpPr/>
              <p:nvPr userDrawn="1"/>
            </p:nvSpPr>
            <p:spPr bwMode="auto">
              <a:xfrm>
                <a:off x="8362986" y="479425"/>
                <a:ext cx="2144000" cy="2144000"/>
              </a:xfrm>
              <a:prstGeom prst="ellipse">
                <a:avLst/>
              </a:prstGeom>
              <a:solidFill>
                <a:schemeClr val="accent3">
                  <a:lumMod val="50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208"/>
              <p:cNvSpPr/>
              <p:nvPr userDrawn="1"/>
            </p:nvSpPr>
            <p:spPr bwMode="auto">
              <a:xfrm>
                <a:off x="7132627" y="1586007"/>
                <a:ext cx="4359825" cy="1048079"/>
              </a:xfrm>
              <a:custGeom>
                <a:avLst/>
                <a:gdLst>
                  <a:gd name="connsiteX0" fmla="*/ 424346 w 3530411"/>
                  <a:gd name="connsiteY0" fmla="*/ 0 h 848692"/>
                  <a:gd name="connsiteX1" fmla="*/ 3083556 w 3530411"/>
                  <a:gd name="connsiteY1" fmla="*/ 0 h 848692"/>
                  <a:gd name="connsiteX2" fmla="*/ 3083556 w 3530411"/>
                  <a:gd name="connsiteY2" fmla="*/ 2269 h 848692"/>
                  <a:gd name="connsiteX3" fmla="*/ 3106065 w 3530411"/>
                  <a:gd name="connsiteY3" fmla="*/ 0 h 848692"/>
                  <a:gd name="connsiteX4" fmla="*/ 3530411 w 3530411"/>
                  <a:gd name="connsiteY4" fmla="*/ 424346 h 848692"/>
                  <a:gd name="connsiteX5" fmla="*/ 3106065 w 3530411"/>
                  <a:gd name="connsiteY5" fmla="*/ 848692 h 848692"/>
                  <a:gd name="connsiteX6" fmla="*/ 3083556 w 3530411"/>
                  <a:gd name="connsiteY6" fmla="*/ 846423 h 848692"/>
                  <a:gd name="connsiteX7" fmla="*/ 3083556 w 3530411"/>
                  <a:gd name="connsiteY7" fmla="*/ 848692 h 848692"/>
                  <a:gd name="connsiteX8" fmla="*/ 424346 w 3530411"/>
                  <a:gd name="connsiteY8" fmla="*/ 848692 h 848692"/>
                  <a:gd name="connsiteX9" fmla="*/ 0 w 3530411"/>
                  <a:gd name="connsiteY9" fmla="*/ 424346 h 848692"/>
                  <a:gd name="connsiteX10" fmla="*/ 424346 w 3530411"/>
                  <a:gd name="connsiteY10" fmla="*/ 0 h 84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0411" h="848692">
                    <a:moveTo>
                      <a:pt x="424346" y="0"/>
                    </a:moveTo>
                    <a:lnTo>
                      <a:pt x="3083556" y="0"/>
                    </a:lnTo>
                    <a:lnTo>
                      <a:pt x="3083556" y="2269"/>
                    </a:lnTo>
                    <a:lnTo>
                      <a:pt x="3106065" y="0"/>
                    </a:lnTo>
                    <a:cubicBezTo>
                      <a:pt x="3340425" y="0"/>
                      <a:pt x="3530411" y="189986"/>
                      <a:pt x="3530411" y="424346"/>
                    </a:cubicBezTo>
                    <a:cubicBezTo>
                      <a:pt x="3530411" y="658706"/>
                      <a:pt x="3340425" y="848692"/>
                      <a:pt x="3106065" y="848692"/>
                    </a:cubicBezTo>
                    <a:lnTo>
                      <a:pt x="3083556" y="846423"/>
                    </a:lnTo>
                    <a:lnTo>
                      <a:pt x="3083556" y="848692"/>
                    </a:lnTo>
                    <a:lnTo>
                      <a:pt x="424346" y="848692"/>
                    </a:lnTo>
                    <a:cubicBezTo>
                      <a:pt x="189986" y="848692"/>
                      <a:pt x="0" y="658706"/>
                      <a:pt x="0" y="424346"/>
                    </a:cubicBezTo>
                    <a:cubicBezTo>
                      <a:pt x="0" y="189986"/>
                      <a:pt x="189986" y="0"/>
                      <a:pt x="424346" y="0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Oval 211"/>
              <p:cNvSpPr/>
              <p:nvPr userDrawn="1"/>
            </p:nvSpPr>
            <p:spPr bwMode="auto">
              <a:xfrm>
                <a:off x="9392444" y="903407"/>
                <a:ext cx="1672552" cy="1672551"/>
              </a:xfrm>
              <a:prstGeom prst="ellipse">
                <a:avLst/>
              </a:prstGeom>
              <a:solidFill>
                <a:schemeClr val="accent3">
                  <a:lumMod val="75000"/>
                  <a:alpha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3" name="Group 4"/>
            <p:cNvGrpSpPr>
              <a:grpSpLocks noChangeAspect="1"/>
            </p:cNvGrpSpPr>
            <p:nvPr userDrawn="1"/>
          </p:nvGrpSpPr>
          <p:grpSpPr bwMode="auto">
            <a:xfrm>
              <a:off x="8284462" y="929983"/>
              <a:ext cx="3522196" cy="1742058"/>
              <a:chOff x="2624" y="1565"/>
              <a:chExt cx="2588" cy="1280"/>
            </a:xfrm>
            <a:solidFill>
              <a:srgbClr val="A1D5FF">
                <a:alpha val="22000"/>
              </a:srgbClr>
            </a:solidFill>
          </p:grpSpPr>
          <p:sp>
            <p:nvSpPr>
              <p:cNvPr id="264" name="Freeform 5"/>
              <p:cNvSpPr>
                <a:spLocks/>
              </p:cNvSpPr>
              <p:nvPr userDrawn="1"/>
            </p:nvSpPr>
            <p:spPr bwMode="auto">
              <a:xfrm>
                <a:off x="4376" y="2322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5" name="Freeform 6"/>
              <p:cNvSpPr>
                <a:spLocks/>
              </p:cNvSpPr>
              <p:nvPr userDrawn="1"/>
            </p:nvSpPr>
            <p:spPr bwMode="auto">
              <a:xfrm>
                <a:off x="3876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6" name="Freeform 7"/>
              <p:cNvSpPr>
                <a:spLocks/>
              </p:cNvSpPr>
              <p:nvPr userDrawn="1"/>
            </p:nvSpPr>
            <p:spPr bwMode="auto">
              <a:xfrm>
                <a:off x="3876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7" name="Freeform 8"/>
              <p:cNvSpPr>
                <a:spLocks/>
              </p:cNvSpPr>
              <p:nvPr userDrawn="1"/>
            </p:nvSpPr>
            <p:spPr bwMode="auto">
              <a:xfrm>
                <a:off x="3709" y="1974"/>
                <a:ext cx="56" cy="140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8" name="Freeform 9"/>
              <p:cNvSpPr>
                <a:spLocks/>
              </p:cNvSpPr>
              <p:nvPr userDrawn="1"/>
            </p:nvSpPr>
            <p:spPr bwMode="auto">
              <a:xfrm>
                <a:off x="3544" y="2322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69" name="Freeform 10"/>
              <p:cNvSpPr>
                <a:spLocks/>
              </p:cNvSpPr>
              <p:nvPr userDrawn="1"/>
            </p:nvSpPr>
            <p:spPr bwMode="auto">
              <a:xfrm>
                <a:off x="4043" y="1625"/>
                <a:ext cx="56" cy="143"/>
              </a:xfrm>
              <a:custGeom>
                <a:avLst/>
                <a:gdLst>
                  <a:gd name="T0" fmla="*/ 14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4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3" y="71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0" name="Freeform 11"/>
              <p:cNvSpPr>
                <a:spLocks/>
              </p:cNvSpPr>
              <p:nvPr userDrawn="1"/>
            </p:nvSpPr>
            <p:spPr bwMode="auto">
              <a:xfrm>
                <a:off x="3876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4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4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1" name="Freeform 12"/>
              <p:cNvSpPr>
                <a:spLocks/>
              </p:cNvSpPr>
              <p:nvPr userDrawn="1"/>
            </p:nvSpPr>
            <p:spPr bwMode="auto">
              <a:xfrm>
                <a:off x="4043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2" name="Freeform 13"/>
              <p:cNvSpPr>
                <a:spLocks/>
              </p:cNvSpPr>
              <p:nvPr userDrawn="1"/>
            </p:nvSpPr>
            <p:spPr bwMode="auto">
              <a:xfrm>
                <a:off x="2710" y="2322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5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5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3" name="Freeform 14"/>
              <p:cNvSpPr>
                <a:spLocks/>
              </p:cNvSpPr>
              <p:nvPr userDrawn="1"/>
            </p:nvSpPr>
            <p:spPr bwMode="auto">
              <a:xfrm>
                <a:off x="2877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4" name="Freeform 15"/>
              <p:cNvSpPr>
                <a:spLocks/>
              </p:cNvSpPr>
              <p:nvPr userDrawn="1"/>
            </p:nvSpPr>
            <p:spPr bwMode="auto">
              <a:xfrm>
                <a:off x="3709" y="1625"/>
                <a:ext cx="56" cy="143"/>
              </a:xfrm>
              <a:custGeom>
                <a:avLst/>
                <a:gdLst>
                  <a:gd name="T0" fmla="*/ 15 w 28"/>
                  <a:gd name="T1" fmla="*/ 0 h 71"/>
                  <a:gd name="T2" fmla="*/ 0 w 28"/>
                  <a:gd name="T3" fmla="*/ 36 h 71"/>
                  <a:gd name="T4" fmla="*/ 15 w 28"/>
                  <a:gd name="T5" fmla="*/ 71 h 71"/>
                  <a:gd name="T6" fmla="*/ 28 w 28"/>
                  <a:gd name="T7" fmla="*/ 35 h 71"/>
                  <a:gd name="T8" fmla="*/ 15 w 28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1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1"/>
                      <a:pt x="15" y="71"/>
                    </a:cubicBezTo>
                    <a:cubicBezTo>
                      <a:pt x="24" y="71"/>
                      <a:pt x="28" y="59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5" name="Freeform 16"/>
              <p:cNvSpPr>
                <a:spLocks/>
              </p:cNvSpPr>
              <p:nvPr userDrawn="1"/>
            </p:nvSpPr>
            <p:spPr bwMode="auto">
              <a:xfrm>
                <a:off x="4874" y="2038"/>
                <a:ext cx="41" cy="76"/>
              </a:xfrm>
              <a:custGeom>
                <a:avLst/>
                <a:gdLst>
                  <a:gd name="T0" fmla="*/ 0 w 20"/>
                  <a:gd name="T1" fmla="*/ 0 h 38"/>
                  <a:gd name="T2" fmla="*/ 0 w 20"/>
                  <a:gd name="T3" fmla="*/ 4 h 38"/>
                  <a:gd name="T4" fmla="*/ 14 w 20"/>
                  <a:gd name="T5" fmla="*/ 38 h 38"/>
                  <a:gd name="T6" fmla="*/ 20 w 20"/>
                  <a:gd name="T7" fmla="*/ 36 h 38"/>
                  <a:gd name="T8" fmla="*/ 0 w 2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8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7"/>
                      <a:pt x="5" y="38"/>
                      <a:pt x="14" y="38"/>
                    </a:cubicBezTo>
                    <a:cubicBezTo>
                      <a:pt x="17" y="38"/>
                      <a:pt x="19" y="38"/>
                      <a:pt x="20" y="36"/>
                    </a:cubicBezTo>
                    <a:cubicBezTo>
                      <a:pt x="15" y="23"/>
                      <a:pt x="8" y="1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6" name="Freeform 17"/>
              <p:cNvSpPr>
                <a:spLocks/>
              </p:cNvSpPr>
              <p:nvPr userDrawn="1"/>
            </p:nvSpPr>
            <p:spPr bwMode="auto">
              <a:xfrm>
                <a:off x="4376" y="1694"/>
                <a:ext cx="52" cy="74"/>
              </a:xfrm>
              <a:custGeom>
                <a:avLst/>
                <a:gdLst>
                  <a:gd name="T0" fmla="*/ 0 w 26"/>
                  <a:gd name="T1" fmla="*/ 0 h 37"/>
                  <a:gd name="T2" fmla="*/ 0 w 26"/>
                  <a:gd name="T3" fmla="*/ 2 h 37"/>
                  <a:gd name="T4" fmla="*/ 14 w 26"/>
                  <a:gd name="T5" fmla="*/ 37 h 37"/>
                  <a:gd name="T6" fmla="*/ 26 w 26"/>
                  <a:gd name="T7" fmla="*/ 22 h 37"/>
                  <a:gd name="T8" fmla="*/ 0 w 2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7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5"/>
                      <a:pt x="4" y="37"/>
                      <a:pt x="14" y="37"/>
                    </a:cubicBezTo>
                    <a:cubicBezTo>
                      <a:pt x="20" y="37"/>
                      <a:pt x="24" y="32"/>
                      <a:pt x="26" y="22"/>
                    </a:cubicBezTo>
                    <a:cubicBezTo>
                      <a:pt x="17" y="15"/>
                      <a:pt x="9" y="7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7" name="Freeform 18"/>
              <p:cNvSpPr>
                <a:spLocks/>
              </p:cNvSpPr>
              <p:nvPr userDrawn="1"/>
            </p:nvSpPr>
            <p:spPr bwMode="auto">
              <a:xfrm>
                <a:off x="3211" y="2004"/>
                <a:ext cx="56" cy="110"/>
              </a:xfrm>
              <a:custGeom>
                <a:avLst/>
                <a:gdLst>
                  <a:gd name="T0" fmla="*/ 26 w 28"/>
                  <a:gd name="T1" fmla="*/ 0 h 55"/>
                  <a:gd name="T2" fmla="*/ 1 w 28"/>
                  <a:gd name="T3" fmla="*/ 3 h 55"/>
                  <a:gd name="T4" fmla="*/ 0 w 28"/>
                  <a:gd name="T5" fmla="*/ 21 h 55"/>
                  <a:gd name="T6" fmla="*/ 14 w 28"/>
                  <a:gd name="T7" fmla="*/ 55 h 55"/>
                  <a:gd name="T8" fmla="*/ 28 w 28"/>
                  <a:gd name="T9" fmla="*/ 20 h 55"/>
                  <a:gd name="T10" fmla="*/ 26 w 28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5">
                    <a:moveTo>
                      <a:pt x="26" y="0"/>
                    </a:moveTo>
                    <a:cubicBezTo>
                      <a:pt x="18" y="0"/>
                      <a:pt x="9" y="1"/>
                      <a:pt x="1" y="3"/>
                    </a:cubicBezTo>
                    <a:cubicBezTo>
                      <a:pt x="0" y="8"/>
                      <a:pt x="0" y="14"/>
                      <a:pt x="0" y="21"/>
                    </a:cubicBezTo>
                    <a:cubicBezTo>
                      <a:pt x="0" y="44"/>
                      <a:pt x="5" y="55"/>
                      <a:pt x="14" y="55"/>
                    </a:cubicBezTo>
                    <a:cubicBezTo>
                      <a:pt x="23" y="55"/>
                      <a:pt x="28" y="44"/>
                      <a:pt x="28" y="20"/>
                    </a:cubicBezTo>
                    <a:cubicBezTo>
                      <a:pt x="28" y="12"/>
                      <a:pt x="27" y="5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8" name="Freeform 19"/>
              <p:cNvSpPr>
                <a:spLocks/>
              </p:cNvSpPr>
              <p:nvPr userDrawn="1"/>
            </p:nvSpPr>
            <p:spPr bwMode="auto">
              <a:xfrm>
                <a:off x="4376" y="1974"/>
                <a:ext cx="56" cy="140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8" y="59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9" name="Freeform 20"/>
              <p:cNvSpPr>
                <a:spLocks/>
              </p:cNvSpPr>
              <p:nvPr userDrawn="1"/>
            </p:nvSpPr>
            <p:spPr bwMode="auto">
              <a:xfrm>
                <a:off x="3046" y="2050"/>
                <a:ext cx="54" cy="64"/>
              </a:xfrm>
              <a:custGeom>
                <a:avLst/>
                <a:gdLst>
                  <a:gd name="T0" fmla="*/ 27 w 27"/>
                  <a:gd name="T1" fmla="*/ 0 h 32"/>
                  <a:gd name="T2" fmla="*/ 0 w 27"/>
                  <a:gd name="T3" fmla="*/ 16 h 32"/>
                  <a:gd name="T4" fmla="*/ 13 w 27"/>
                  <a:gd name="T5" fmla="*/ 32 h 32"/>
                  <a:gd name="T6" fmla="*/ 27 w 2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32">
                    <a:moveTo>
                      <a:pt x="27" y="0"/>
                    </a:moveTo>
                    <a:cubicBezTo>
                      <a:pt x="18" y="5"/>
                      <a:pt x="9" y="10"/>
                      <a:pt x="0" y="16"/>
                    </a:cubicBezTo>
                    <a:cubicBezTo>
                      <a:pt x="3" y="27"/>
                      <a:pt x="7" y="32"/>
                      <a:pt x="13" y="32"/>
                    </a:cubicBezTo>
                    <a:cubicBezTo>
                      <a:pt x="22" y="32"/>
                      <a:pt x="27" y="21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0" name="Freeform 21"/>
              <p:cNvSpPr>
                <a:spLocks/>
              </p:cNvSpPr>
              <p:nvPr userDrawn="1"/>
            </p:nvSpPr>
            <p:spPr bwMode="auto">
              <a:xfrm>
                <a:off x="4043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1" name="Freeform 22"/>
              <p:cNvSpPr>
                <a:spLocks/>
              </p:cNvSpPr>
              <p:nvPr userDrawn="1"/>
            </p:nvSpPr>
            <p:spPr bwMode="auto">
              <a:xfrm>
                <a:off x="3876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23"/>
              <p:cNvSpPr>
                <a:spLocks noEditPoints="1"/>
              </p:cNvSpPr>
              <p:nvPr userDrawn="1"/>
            </p:nvSpPr>
            <p:spPr bwMode="auto">
              <a:xfrm>
                <a:off x="2624" y="1565"/>
                <a:ext cx="2588" cy="1280"/>
              </a:xfrm>
              <a:custGeom>
                <a:avLst/>
                <a:gdLst>
                  <a:gd name="T0" fmla="*/ 135 w 1288"/>
                  <a:gd name="T1" fmla="*/ 634 h 636"/>
                  <a:gd name="T2" fmla="*/ 197 w 1288"/>
                  <a:gd name="T3" fmla="*/ 546 h 636"/>
                  <a:gd name="T4" fmla="*/ 214 w 1288"/>
                  <a:gd name="T5" fmla="*/ 559 h 636"/>
                  <a:gd name="T6" fmla="*/ 392 w 1288"/>
                  <a:gd name="T7" fmla="*/ 531 h 636"/>
                  <a:gd name="T8" fmla="*/ 368 w 1288"/>
                  <a:gd name="T9" fmla="*/ 564 h 636"/>
                  <a:gd name="T10" fmla="*/ 571 w 1288"/>
                  <a:gd name="T11" fmla="*/ 634 h 636"/>
                  <a:gd name="T12" fmla="*/ 776 w 1288"/>
                  <a:gd name="T13" fmla="*/ 565 h 636"/>
                  <a:gd name="T14" fmla="*/ 798 w 1288"/>
                  <a:gd name="T15" fmla="*/ 556 h 636"/>
                  <a:gd name="T16" fmla="*/ 875 w 1288"/>
                  <a:gd name="T17" fmla="*/ 540 h 636"/>
                  <a:gd name="T18" fmla="*/ 871 w 1288"/>
                  <a:gd name="T19" fmla="*/ 562 h 636"/>
                  <a:gd name="T20" fmla="*/ 986 w 1288"/>
                  <a:gd name="T21" fmla="*/ 531 h 636"/>
                  <a:gd name="T22" fmla="*/ 942 w 1288"/>
                  <a:gd name="T23" fmla="*/ 565 h 636"/>
                  <a:gd name="T24" fmla="*/ 140 w 1288"/>
                  <a:gd name="T25" fmla="*/ 463 h 636"/>
                  <a:gd name="T26" fmla="*/ 471 w 1288"/>
                  <a:gd name="T27" fmla="*/ 463 h 636"/>
                  <a:gd name="T28" fmla="*/ 637 w 1288"/>
                  <a:gd name="T29" fmla="*/ 463 h 636"/>
                  <a:gd name="T30" fmla="*/ 885 w 1288"/>
                  <a:gd name="T31" fmla="*/ 463 h 636"/>
                  <a:gd name="T32" fmla="*/ 1051 w 1288"/>
                  <a:gd name="T33" fmla="*/ 463 h 636"/>
                  <a:gd name="T34" fmla="*/ 218 w 1288"/>
                  <a:gd name="T35" fmla="*/ 461 h 636"/>
                  <a:gd name="T36" fmla="*/ 279 w 1288"/>
                  <a:gd name="T37" fmla="*/ 373 h 636"/>
                  <a:gd name="T38" fmla="*/ 297 w 1288"/>
                  <a:gd name="T39" fmla="*/ 386 h 636"/>
                  <a:gd name="T40" fmla="*/ 392 w 1288"/>
                  <a:gd name="T41" fmla="*/ 358 h 636"/>
                  <a:gd name="T42" fmla="*/ 368 w 1288"/>
                  <a:gd name="T43" fmla="*/ 391 h 636"/>
                  <a:gd name="T44" fmla="*/ 571 w 1288"/>
                  <a:gd name="T45" fmla="*/ 461 h 636"/>
                  <a:gd name="T46" fmla="*/ 694 w 1288"/>
                  <a:gd name="T47" fmla="*/ 392 h 636"/>
                  <a:gd name="T48" fmla="*/ 715 w 1288"/>
                  <a:gd name="T49" fmla="*/ 383 h 636"/>
                  <a:gd name="T50" fmla="*/ 793 w 1288"/>
                  <a:gd name="T51" fmla="*/ 367 h 636"/>
                  <a:gd name="T52" fmla="*/ 788 w 1288"/>
                  <a:gd name="T53" fmla="*/ 389 h 636"/>
                  <a:gd name="T54" fmla="*/ 986 w 1288"/>
                  <a:gd name="T55" fmla="*/ 358 h 636"/>
                  <a:gd name="T56" fmla="*/ 942 w 1288"/>
                  <a:gd name="T57" fmla="*/ 392 h 636"/>
                  <a:gd name="T58" fmla="*/ 1129 w 1288"/>
                  <a:gd name="T59" fmla="*/ 461 h 636"/>
                  <a:gd name="T60" fmla="*/ 518 w 1288"/>
                  <a:gd name="T61" fmla="*/ 240 h 636"/>
                  <a:gd name="T62" fmla="*/ 601 w 1288"/>
                  <a:gd name="T63" fmla="*/ 240 h 636"/>
                  <a:gd name="T64" fmla="*/ 683 w 1288"/>
                  <a:gd name="T65" fmla="*/ 240 h 636"/>
                  <a:gd name="T66" fmla="*/ 849 w 1288"/>
                  <a:gd name="T67" fmla="*/ 240 h 636"/>
                  <a:gd name="T68" fmla="*/ 932 w 1288"/>
                  <a:gd name="T69" fmla="*/ 240 h 636"/>
                  <a:gd name="T70" fmla="*/ 445 w 1288"/>
                  <a:gd name="T71" fmla="*/ 201 h 636"/>
                  <a:gd name="T72" fmla="*/ 462 w 1288"/>
                  <a:gd name="T73" fmla="*/ 214 h 636"/>
                  <a:gd name="T74" fmla="*/ 807 w 1288"/>
                  <a:gd name="T75" fmla="*/ 186 h 636"/>
                  <a:gd name="T76" fmla="*/ 782 w 1288"/>
                  <a:gd name="T77" fmla="*/ 218 h 636"/>
                  <a:gd name="T78" fmla="*/ 1068 w 1288"/>
                  <a:gd name="T79" fmla="*/ 289 h 636"/>
                  <a:gd name="T80" fmla="*/ 637 w 1288"/>
                  <a:gd name="T81" fmla="*/ 118 h 636"/>
                  <a:gd name="T82" fmla="*/ 719 w 1288"/>
                  <a:gd name="T83" fmla="*/ 118 h 636"/>
                  <a:gd name="T84" fmla="*/ 680 w 1288"/>
                  <a:gd name="T85" fmla="*/ 0 h 636"/>
                  <a:gd name="T86" fmla="*/ 489 w 1288"/>
                  <a:gd name="T87" fmla="*/ 65 h 636"/>
                  <a:gd name="T88" fmla="*/ 406 w 1288"/>
                  <a:gd name="T89" fmla="*/ 289 h 636"/>
                  <a:gd name="T90" fmla="*/ 362 w 1288"/>
                  <a:gd name="T91" fmla="*/ 219 h 636"/>
                  <a:gd name="T92" fmla="*/ 270 w 1288"/>
                  <a:gd name="T93" fmla="*/ 227 h 636"/>
                  <a:gd name="T94" fmla="*/ 151 w 1288"/>
                  <a:gd name="T95" fmla="*/ 327 h 636"/>
                  <a:gd name="T96" fmla="*/ 21 w 1288"/>
                  <a:gd name="T97" fmla="*/ 403 h 636"/>
                  <a:gd name="T98" fmla="*/ 31 w 1288"/>
                  <a:gd name="T99" fmla="*/ 565 h 636"/>
                  <a:gd name="T100" fmla="*/ 301 w 1288"/>
                  <a:gd name="T101" fmla="*/ 636 h 636"/>
                  <a:gd name="T102" fmla="*/ 334 w 1288"/>
                  <a:gd name="T103" fmla="*/ 636 h 636"/>
                  <a:gd name="T104" fmla="*/ 508 w 1288"/>
                  <a:gd name="T105" fmla="*/ 583 h 636"/>
                  <a:gd name="T106" fmla="*/ 674 w 1288"/>
                  <a:gd name="T107" fmla="*/ 583 h 636"/>
                  <a:gd name="T108" fmla="*/ 757 w 1288"/>
                  <a:gd name="T109" fmla="*/ 583 h 636"/>
                  <a:gd name="T110" fmla="*/ 1088 w 1288"/>
                  <a:gd name="T111" fmla="*/ 583 h 636"/>
                  <a:gd name="T112" fmla="*/ 1136 w 1288"/>
                  <a:gd name="T113" fmla="*/ 532 h 636"/>
                  <a:gd name="T114" fmla="*/ 1218 w 1288"/>
                  <a:gd name="T115" fmla="*/ 532 h 636"/>
                  <a:gd name="T116" fmla="*/ 1180 w 1288"/>
                  <a:gd name="T117" fmla="*/ 413 h 636"/>
                  <a:gd name="T118" fmla="*/ 1147 w 1288"/>
                  <a:gd name="T119" fmla="*/ 288 h 636"/>
                  <a:gd name="T120" fmla="*/ 913 w 1288"/>
                  <a:gd name="T121" fmla="*/ 104 h 636"/>
                  <a:gd name="T122" fmla="*/ 798 w 1288"/>
                  <a:gd name="T123" fmla="*/ 38 h 636"/>
                  <a:gd name="T124" fmla="*/ 794 w 1288"/>
                  <a:gd name="T125" fmla="*/ 21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8" h="636">
                    <a:moveTo>
                      <a:pt x="114" y="565"/>
                    </a:moveTo>
                    <a:cubicBezTo>
                      <a:pt x="114" y="546"/>
                      <a:pt x="114" y="546"/>
                      <a:pt x="114" y="546"/>
                    </a:cubicBezTo>
                    <a:cubicBezTo>
                      <a:pt x="119" y="545"/>
                      <a:pt x="125" y="542"/>
                      <a:pt x="130" y="540"/>
                    </a:cubicBezTo>
                    <a:cubicBezTo>
                      <a:pt x="135" y="537"/>
                      <a:pt x="140" y="534"/>
                      <a:pt x="144" y="531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57" y="634"/>
                      <a:pt x="157" y="634"/>
                      <a:pt x="157" y="634"/>
                    </a:cubicBezTo>
                    <a:cubicBezTo>
                      <a:pt x="135" y="634"/>
                      <a:pt x="135" y="634"/>
                      <a:pt x="135" y="634"/>
                    </a:cubicBezTo>
                    <a:cubicBezTo>
                      <a:pt x="135" y="556"/>
                      <a:pt x="135" y="556"/>
                      <a:pt x="135" y="556"/>
                    </a:cubicBezTo>
                    <a:cubicBezTo>
                      <a:pt x="134" y="557"/>
                      <a:pt x="133" y="558"/>
                      <a:pt x="131" y="559"/>
                    </a:cubicBezTo>
                    <a:cubicBezTo>
                      <a:pt x="129" y="560"/>
                      <a:pt x="127" y="561"/>
                      <a:pt x="126" y="562"/>
                    </a:cubicBezTo>
                    <a:cubicBezTo>
                      <a:pt x="124" y="563"/>
                      <a:pt x="122" y="563"/>
                      <a:pt x="120" y="564"/>
                    </a:cubicBezTo>
                    <a:cubicBezTo>
                      <a:pt x="118" y="564"/>
                      <a:pt x="116" y="565"/>
                      <a:pt x="114" y="565"/>
                    </a:cubicBezTo>
                    <a:moveTo>
                      <a:pt x="197" y="565"/>
                    </a:moveTo>
                    <a:cubicBezTo>
                      <a:pt x="197" y="546"/>
                      <a:pt x="197" y="546"/>
                      <a:pt x="197" y="546"/>
                    </a:cubicBezTo>
                    <a:cubicBezTo>
                      <a:pt x="202" y="545"/>
                      <a:pt x="208" y="542"/>
                      <a:pt x="213" y="540"/>
                    </a:cubicBezTo>
                    <a:cubicBezTo>
                      <a:pt x="218" y="537"/>
                      <a:pt x="223" y="534"/>
                      <a:pt x="227" y="531"/>
                    </a:cubicBezTo>
                    <a:cubicBezTo>
                      <a:pt x="240" y="531"/>
                      <a:pt x="240" y="531"/>
                      <a:pt x="240" y="531"/>
                    </a:cubicBezTo>
                    <a:cubicBezTo>
                      <a:pt x="240" y="634"/>
                      <a:pt x="240" y="634"/>
                      <a:pt x="240" y="634"/>
                    </a:cubicBezTo>
                    <a:cubicBezTo>
                      <a:pt x="218" y="634"/>
                      <a:pt x="218" y="634"/>
                      <a:pt x="218" y="634"/>
                    </a:cubicBezTo>
                    <a:cubicBezTo>
                      <a:pt x="218" y="556"/>
                      <a:pt x="218" y="556"/>
                      <a:pt x="218" y="556"/>
                    </a:cubicBezTo>
                    <a:cubicBezTo>
                      <a:pt x="217" y="557"/>
                      <a:pt x="215" y="558"/>
                      <a:pt x="214" y="559"/>
                    </a:cubicBezTo>
                    <a:cubicBezTo>
                      <a:pt x="212" y="560"/>
                      <a:pt x="210" y="561"/>
                      <a:pt x="208" y="562"/>
                    </a:cubicBezTo>
                    <a:cubicBezTo>
                      <a:pt x="207" y="563"/>
                      <a:pt x="205" y="563"/>
                      <a:pt x="203" y="564"/>
                    </a:cubicBezTo>
                    <a:cubicBezTo>
                      <a:pt x="201" y="564"/>
                      <a:pt x="199" y="565"/>
                      <a:pt x="197" y="565"/>
                    </a:cubicBezTo>
                    <a:moveTo>
                      <a:pt x="362" y="565"/>
                    </a:moveTo>
                    <a:cubicBezTo>
                      <a:pt x="362" y="546"/>
                      <a:pt x="362" y="546"/>
                      <a:pt x="362" y="546"/>
                    </a:cubicBezTo>
                    <a:cubicBezTo>
                      <a:pt x="368" y="545"/>
                      <a:pt x="373" y="542"/>
                      <a:pt x="379" y="540"/>
                    </a:cubicBezTo>
                    <a:cubicBezTo>
                      <a:pt x="384" y="537"/>
                      <a:pt x="388" y="534"/>
                      <a:pt x="392" y="531"/>
                    </a:cubicBezTo>
                    <a:cubicBezTo>
                      <a:pt x="406" y="531"/>
                      <a:pt x="406" y="531"/>
                      <a:pt x="406" y="531"/>
                    </a:cubicBezTo>
                    <a:cubicBezTo>
                      <a:pt x="406" y="634"/>
                      <a:pt x="406" y="634"/>
                      <a:pt x="406" y="634"/>
                    </a:cubicBezTo>
                    <a:cubicBezTo>
                      <a:pt x="384" y="634"/>
                      <a:pt x="384" y="634"/>
                      <a:pt x="384" y="63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2" y="557"/>
                      <a:pt x="381" y="558"/>
                      <a:pt x="379" y="559"/>
                    </a:cubicBezTo>
                    <a:cubicBezTo>
                      <a:pt x="378" y="560"/>
                      <a:pt x="376" y="561"/>
                      <a:pt x="374" y="562"/>
                    </a:cubicBezTo>
                    <a:cubicBezTo>
                      <a:pt x="372" y="563"/>
                      <a:pt x="370" y="563"/>
                      <a:pt x="368" y="564"/>
                    </a:cubicBezTo>
                    <a:cubicBezTo>
                      <a:pt x="366" y="564"/>
                      <a:pt x="364" y="565"/>
                      <a:pt x="362" y="565"/>
                    </a:cubicBezTo>
                    <a:moveTo>
                      <a:pt x="528" y="565"/>
                    </a:moveTo>
                    <a:cubicBezTo>
                      <a:pt x="528" y="546"/>
                      <a:pt x="528" y="546"/>
                      <a:pt x="528" y="546"/>
                    </a:cubicBezTo>
                    <a:cubicBezTo>
                      <a:pt x="534" y="545"/>
                      <a:pt x="539" y="542"/>
                      <a:pt x="544" y="540"/>
                    </a:cubicBezTo>
                    <a:cubicBezTo>
                      <a:pt x="549" y="537"/>
                      <a:pt x="554" y="534"/>
                      <a:pt x="558" y="531"/>
                    </a:cubicBezTo>
                    <a:cubicBezTo>
                      <a:pt x="571" y="531"/>
                      <a:pt x="571" y="531"/>
                      <a:pt x="571" y="531"/>
                    </a:cubicBezTo>
                    <a:cubicBezTo>
                      <a:pt x="571" y="634"/>
                      <a:pt x="571" y="634"/>
                      <a:pt x="571" y="634"/>
                    </a:cubicBezTo>
                    <a:cubicBezTo>
                      <a:pt x="549" y="634"/>
                      <a:pt x="549" y="634"/>
                      <a:pt x="549" y="634"/>
                    </a:cubicBezTo>
                    <a:cubicBezTo>
                      <a:pt x="549" y="556"/>
                      <a:pt x="549" y="556"/>
                      <a:pt x="549" y="556"/>
                    </a:cubicBezTo>
                    <a:cubicBezTo>
                      <a:pt x="548" y="557"/>
                      <a:pt x="547" y="558"/>
                      <a:pt x="545" y="559"/>
                    </a:cubicBezTo>
                    <a:cubicBezTo>
                      <a:pt x="543" y="560"/>
                      <a:pt x="542" y="561"/>
                      <a:pt x="540" y="562"/>
                    </a:cubicBezTo>
                    <a:cubicBezTo>
                      <a:pt x="538" y="563"/>
                      <a:pt x="536" y="563"/>
                      <a:pt x="534" y="564"/>
                    </a:cubicBezTo>
                    <a:cubicBezTo>
                      <a:pt x="532" y="564"/>
                      <a:pt x="530" y="565"/>
                      <a:pt x="528" y="565"/>
                    </a:cubicBezTo>
                    <a:moveTo>
                      <a:pt x="776" y="565"/>
                    </a:moveTo>
                    <a:cubicBezTo>
                      <a:pt x="776" y="546"/>
                      <a:pt x="776" y="546"/>
                      <a:pt x="776" y="546"/>
                    </a:cubicBezTo>
                    <a:cubicBezTo>
                      <a:pt x="782" y="545"/>
                      <a:pt x="788" y="542"/>
                      <a:pt x="793" y="540"/>
                    </a:cubicBezTo>
                    <a:cubicBezTo>
                      <a:pt x="798" y="537"/>
                      <a:pt x="802" y="534"/>
                      <a:pt x="807" y="531"/>
                    </a:cubicBezTo>
                    <a:cubicBezTo>
                      <a:pt x="820" y="531"/>
                      <a:pt x="820" y="531"/>
                      <a:pt x="820" y="531"/>
                    </a:cubicBezTo>
                    <a:cubicBezTo>
                      <a:pt x="820" y="634"/>
                      <a:pt x="820" y="634"/>
                      <a:pt x="820" y="634"/>
                    </a:cubicBezTo>
                    <a:cubicBezTo>
                      <a:pt x="798" y="634"/>
                      <a:pt x="798" y="634"/>
                      <a:pt x="798" y="634"/>
                    </a:cubicBezTo>
                    <a:cubicBezTo>
                      <a:pt x="798" y="556"/>
                      <a:pt x="798" y="556"/>
                      <a:pt x="798" y="556"/>
                    </a:cubicBezTo>
                    <a:cubicBezTo>
                      <a:pt x="797" y="557"/>
                      <a:pt x="795" y="558"/>
                      <a:pt x="793" y="559"/>
                    </a:cubicBezTo>
                    <a:cubicBezTo>
                      <a:pt x="792" y="560"/>
                      <a:pt x="790" y="561"/>
                      <a:pt x="788" y="562"/>
                    </a:cubicBezTo>
                    <a:cubicBezTo>
                      <a:pt x="786" y="563"/>
                      <a:pt x="784" y="563"/>
                      <a:pt x="782" y="564"/>
                    </a:cubicBezTo>
                    <a:cubicBezTo>
                      <a:pt x="780" y="564"/>
                      <a:pt x="778" y="565"/>
                      <a:pt x="776" y="565"/>
                    </a:cubicBezTo>
                    <a:moveTo>
                      <a:pt x="859" y="565"/>
                    </a:moveTo>
                    <a:cubicBezTo>
                      <a:pt x="859" y="546"/>
                      <a:pt x="859" y="546"/>
                      <a:pt x="859" y="546"/>
                    </a:cubicBezTo>
                    <a:cubicBezTo>
                      <a:pt x="865" y="545"/>
                      <a:pt x="870" y="542"/>
                      <a:pt x="875" y="540"/>
                    </a:cubicBezTo>
                    <a:cubicBezTo>
                      <a:pt x="881" y="537"/>
                      <a:pt x="885" y="534"/>
                      <a:pt x="889" y="531"/>
                    </a:cubicBezTo>
                    <a:cubicBezTo>
                      <a:pt x="903" y="531"/>
                      <a:pt x="903" y="531"/>
                      <a:pt x="903" y="531"/>
                    </a:cubicBezTo>
                    <a:cubicBezTo>
                      <a:pt x="903" y="634"/>
                      <a:pt x="903" y="634"/>
                      <a:pt x="903" y="634"/>
                    </a:cubicBezTo>
                    <a:cubicBezTo>
                      <a:pt x="881" y="634"/>
                      <a:pt x="881" y="634"/>
                      <a:pt x="881" y="634"/>
                    </a:cubicBezTo>
                    <a:cubicBezTo>
                      <a:pt x="881" y="556"/>
                      <a:pt x="881" y="556"/>
                      <a:pt x="881" y="556"/>
                    </a:cubicBezTo>
                    <a:cubicBezTo>
                      <a:pt x="879" y="557"/>
                      <a:pt x="878" y="558"/>
                      <a:pt x="876" y="559"/>
                    </a:cubicBezTo>
                    <a:cubicBezTo>
                      <a:pt x="875" y="560"/>
                      <a:pt x="873" y="561"/>
                      <a:pt x="871" y="562"/>
                    </a:cubicBezTo>
                    <a:cubicBezTo>
                      <a:pt x="869" y="563"/>
                      <a:pt x="867" y="563"/>
                      <a:pt x="865" y="564"/>
                    </a:cubicBezTo>
                    <a:cubicBezTo>
                      <a:pt x="863" y="564"/>
                      <a:pt x="861" y="565"/>
                      <a:pt x="859" y="565"/>
                    </a:cubicBezTo>
                    <a:moveTo>
                      <a:pt x="942" y="565"/>
                    </a:moveTo>
                    <a:cubicBezTo>
                      <a:pt x="942" y="546"/>
                      <a:pt x="942" y="546"/>
                      <a:pt x="942" y="546"/>
                    </a:cubicBezTo>
                    <a:cubicBezTo>
                      <a:pt x="948" y="545"/>
                      <a:pt x="953" y="542"/>
                      <a:pt x="958" y="540"/>
                    </a:cubicBezTo>
                    <a:cubicBezTo>
                      <a:pt x="963" y="537"/>
                      <a:pt x="968" y="534"/>
                      <a:pt x="972" y="531"/>
                    </a:cubicBezTo>
                    <a:cubicBezTo>
                      <a:pt x="986" y="531"/>
                      <a:pt x="986" y="531"/>
                      <a:pt x="986" y="531"/>
                    </a:cubicBezTo>
                    <a:cubicBezTo>
                      <a:pt x="986" y="634"/>
                      <a:pt x="986" y="634"/>
                      <a:pt x="986" y="634"/>
                    </a:cubicBezTo>
                    <a:cubicBezTo>
                      <a:pt x="963" y="634"/>
                      <a:pt x="963" y="634"/>
                      <a:pt x="963" y="634"/>
                    </a:cubicBezTo>
                    <a:cubicBezTo>
                      <a:pt x="963" y="556"/>
                      <a:pt x="963" y="556"/>
                      <a:pt x="963" y="556"/>
                    </a:cubicBezTo>
                    <a:cubicBezTo>
                      <a:pt x="962" y="557"/>
                      <a:pt x="961" y="558"/>
                      <a:pt x="959" y="559"/>
                    </a:cubicBezTo>
                    <a:cubicBezTo>
                      <a:pt x="957" y="560"/>
                      <a:pt x="956" y="561"/>
                      <a:pt x="954" y="562"/>
                    </a:cubicBezTo>
                    <a:cubicBezTo>
                      <a:pt x="952" y="563"/>
                      <a:pt x="950" y="563"/>
                      <a:pt x="948" y="564"/>
                    </a:cubicBezTo>
                    <a:cubicBezTo>
                      <a:pt x="946" y="564"/>
                      <a:pt x="944" y="565"/>
                      <a:pt x="942" y="565"/>
                    </a:cubicBezTo>
                    <a:moveTo>
                      <a:pt x="140" y="463"/>
                    </a:moveTo>
                    <a:cubicBezTo>
                      <a:pt x="116" y="463"/>
                      <a:pt x="104" y="446"/>
                      <a:pt x="104" y="413"/>
                    </a:cubicBezTo>
                    <a:cubicBezTo>
                      <a:pt x="104" y="395"/>
                      <a:pt x="107" y="382"/>
                      <a:pt x="113" y="373"/>
                    </a:cubicBezTo>
                    <a:cubicBezTo>
                      <a:pt x="120" y="363"/>
                      <a:pt x="129" y="359"/>
                      <a:pt x="142" y="359"/>
                    </a:cubicBezTo>
                    <a:cubicBezTo>
                      <a:pt x="165" y="359"/>
                      <a:pt x="177" y="376"/>
                      <a:pt x="177" y="410"/>
                    </a:cubicBezTo>
                    <a:cubicBezTo>
                      <a:pt x="177" y="427"/>
                      <a:pt x="174" y="440"/>
                      <a:pt x="167" y="449"/>
                    </a:cubicBezTo>
                    <a:cubicBezTo>
                      <a:pt x="161" y="459"/>
                      <a:pt x="152" y="463"/>
                      <a:pt x="140" y="463"/>
                    </a:cubicBezTo>
                    <a:moveTo>
                      <a:pt x="471" y="463"/>
                    </a:moveTo>
                    <a:cubicBezTo>
                      <a:pt x="447" y="463"/>
                      <a:pt x="435" y="446"/>
                      <a:pt x="435" y="413"/>
                    </a:cubicBezTo>
                    <a:cubicBezTo>
                      <a:pt x="435" y="395"/>
                      <a:pt x="438" y="382"/>
                      <a:pt x="445" y="373"/>
                    </a:cubicBezTo>
                    <a:cubicBezTo>
                      <a:pt x="451" y="363"/>
                      <a:pt x="461" y="359"/>
                      <a:pt x="473" y="359"/>
                    </a:cubicBezTo>
                    <a:cubicBezTo>
                      <a:pt x="496" y="359"/>
                      <a:pt x="508" y="376"/>
                      <a:pt x="508" y="410"/>
                    </a:cubicBezTo>
                    <a:cubicBezTo>
                      <a:pt x="508" y="427"/>
                      <a:pt x="505" y="440"/>
                      <a:pt x="499" y="449"/>
                    </a:cubicBezTo>
                    <a:cubicBezTo>
                      <a:pt x="492" y="459"/>
                      <a:pt x="483" y="463"/>
                      <a:pt x="471" y="463"/>
                    </a:cubicBezTo>
                    <a:moveTo>
                      <a:pt x="637" y="463"/>
                    </a:moveTo>
                    <a:cubicBezTo>
                      <a:pt x="613" y="463"/>
                      <a:pt x="601" y="446"/>
                      <a:pt x="601" y="413"/>
                    </a:cubicBezTo>
                    <a:cubicBezTo>
                      <a:pt x="601" y="395"/>
                      <a:pt x="604" y="382"/>
                      <a:pt x="610" y="373"/>
                    </a:cubicBezTo>
                    <a:cubicBezTo>
                      <a:pt x="617" y="363"/>
                      <a:pt x="626" y="359"/>
                      <a:pt x="639" y="359"/>
                    </a:cubicBezTo>
                    <a:cubicBezTo>
                      <a:pt x="662" y="359"/>
                      <a:pt x="674" y="376"/>
                      <a:pt x="674" y="410"/>
                    </a:cubicBezTo>
                    <a:cubicBezTo>
                      <a:pt x="674" y="427"/>
                      <a:pt x="671" y="440"/>
                      <a:pt x="664" y="449"/>
                    </a:cubicBezTo>
                    <a:cubicBezTo>
                      <a:pt x="658" y="459"/>
                      <a:pt x="649" y="463"/>
                      <a:pt x="637" y="463"/>
                    </a:cubicBezTo>
                    <a:moveTo>
                      <a:pt x="885" y="463"/>
                    </a:moveTo>
                    <a:cubicBezTo>
                      <a:pt x="861" y="463"/>
                      <a:pt x="849" y="446"/>
                      <a:pt x="849" y="413"/>
                    </a:cubicBezTo>
                    <a:cubicBezTo>
                      <a:pt x="849" y="395"/>
                      <a:pt x="852" y="382"/>
                      <a:pt x="859" y="373"/>
                    </a:cubicBezTo>
                    <a:cubicBezTo>
                      <a:pt x="865" y="363"/>
                      <a:pt x="875" y="359"/>
                      <a:pt x="887" y="359"/>
                    </a:cubicBezTo>
                    <a:cubicBezTo>
                      <a:pt x="911" y="359"/>
                      <a:pt x="922" y="376"/>
                      <a:pt x="922" y="410"/>
                    </a:cubicBezTo>
                    <a:cubicBezTo>
                      <a:pt x="922" y="427"/>
                      <a:pt x="919" y="440"/>
                      <a:pt x="913" y="449"/>
                    </a:cubicBezTo>
                    <a:cubicBezTo>
                      <a:pt x="906" y="459"/>
                      <a:pt x="897" y="463"/>
                      <a:pt x="885" y="463"/>
                    </a:cubicBezTo>
                    <a:moveTo>
                      <a:pt x="1051" y="463"/>
                    </a:moveTo>
                    <a:cubicBezTo>
                      <a:pt x="1027" y="463"/>
                      <a:pt x="1015" y="446"/>
                      <a:pt x="1015" y="413"/>
                    </a:cubicBezTo>
                    <a:cubicBezTo>
                      <a:pt x="1015" y="395"/>
                      <a:pt x="1018" y="382"/>
                      <a:pt x="1025" y="373"/>
                    </a:cubicBezTo>
                    <a:cubicBezTo>
                      <a:pt x="1031" y="363"/>
                      <a:pt x="1040" y="359"/>
                      <a:pt x="1053" y="359"/>
                    </a:cubicBezTo>
                    <a:cubicBezTo>
                      <a:pt x="1076" y="359"/>
                      <a:pt x="1088" y="376"/>
                      <a:pt x="1088" y="410"/>
                    </a:cubicBezTo>
                    <a:cubicBezTo>
                      <a:pt x="1088" y="427"/>
                      <a:pt x="1085" y="440"/>
                      <a:pt x="1078" y="449"/>
                    </a:cubicBezTo>
                    <a:cubicBezTo>
                      <a:pt x="1072" y="459"/>
                      <a:pt x="1063" y="463"/>
                      <a:pt x="1051" y="463"/>
                    </a:cubicBezTo>
                    <a:moveTo>
                      <a:pt x="197" y="392"/>
                    </a:moveTo>
                    <a:cubicBezTo>
                      <a:pt x="197" y="373"/>
                      <a:pt x="197" y="373"/>
                      <a:pt x="197" y="373"/>
                    </a:cubicBezTo>
                    <a:cubicBezTo>
                      <a:pt x="202" y="372"/>
                      <a:pt x="208" y="370"/>
                      <a:pt x="213" y="367"/>
                    </a:cubicBezTo>
                    <a:cubicBezTo>
                      <a:pt x="218" y="364"/>
                      <a:pt x="223" y="361"/>
                      <a:pt x="227" y="35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461"/>
                      <a:pt x="240" y="461"/>
                      <a:pt x="240" y="461"/>
                    </a:cubicBezTo>
                    <a:cubicBezTo>
                      <a:pt x="218" y="461"/>
                      <a:pt x="218" y="461"/>
                      <a:pt x="218" y="461"/>
                    </a:cubicBezTo>
                    <a:cubicBezTo>
                      <a:pt x="218" y="383"/>
                      <a:pt x="218" y="383"/>
                      <a:pt x="218" y="383"/>
                    </a:cubicBezTo>
                    <a:cubicBezTo>
                      <a:pt x="217" y="384"/>
                      <a:pt x="215" y="385"/>
                      <a:pt x="214" y="386"/>
                    </a:cubicBezTo>
                    <a:cubicBezTo>
                      <a:pt x="212" y="387"/>
                      <a:pt x="210" y="388"/>
                      <a:pt x="208" y="389"/>
                    </a:cubicBezTo>
                    <a:cubicBezTo>
                      <a:pt x="207" y="390"/>
                      <a:pt x="205" y="390"/>
                      <a:pt x="203" y="391"/>
                    </a:cubicBezTo>
                    <a:cubicBezTo>
                      <a:pt x="201" y="392"/>
                      <a:pt x="199" y="392"/>
                      <a:pt x="197" y="392"/>
                    </a:cubicBezTo>
                    <a:moveTo>
                      <a:pt x="279" y="392"/>
                    </a:moveTo>
                    <a:cubicBezTo>
                      <a:pt x="279" y="373"/>
                      <a:pt x="279" y="373"/>
                      <a:pt x="279" y="373"/>
                    </a:cubicBezTo>
                    <a:cubicBezTo>
                      <a:pt x="285" y="372"/>
                      <a:pt x="291" y="370"/>
                      <a:pt x="296" y="367"/>
                    </a:cubicBezTo>
                    <a:cubicBezTo>
                      <a:pt x="301" y="364"/>
                      <a:pt x="305" y="361"/>
                      <a:pt x="310" y="358"/>
                    </a:cubicBezTo>
                    <a:cubicBezTo>
                      <a:pt x="323" y="358"/>
                      <a:pt x="323" y="358"/>
                      <a:pt x="323" y="358"/>
                    </a:cubicBezTo>
                    <a:cubicBezTo>
                      <a:pt x="323" y="461"/>
                      <a:pt x="323" y="461"/>
                      <a:pt x="323" y="461"/>
                    </a:cubicBezTo>
                    <a:cubicBezTo>
                      <a:pt x="301" y="461"/>
                      <a:pt x="301" y="461"/>
                      <a:pt x="301" y="461"/>
                    </a:cubicBezTo>
                    <a:cubicBezTo>
                      <a:pt x="301" y="383"/>
                      <a:pt x="301" y="383"/>
                      <a:pt x="301" y="383"/>
                    </a:cubicBezTo>
                    <a:cubicBezTo>
                      <a:pt x="300" y="384"/>
                      <a:pt x="298" y="385"/>
                      <a:pt x="297" y="386"/>
                    </a:cubicBezTo>
                    <a:cubicBezTo>
                      <a:pt x="295" y="387"/>
                      <a:pt x="293" y="388"/>
                      <a:pt x="291" y="389"/>
                    </a:cubicBezTo>
                    <a:cubicBezTo>
                      <a:pt x="289" y="390"/>
                      <a:pt x="287" y="390"/>
                      <a:pt x="285" y="391"/>
                    </a:cubicBezTo>
                    <a:cubicBezTo>
                      <a:pt x="283" y="392"/>
                      <a:pt x="281" y="392"/>
                      <a:pt x="279" y="392"/>
                    </a:cubicBezTo>
                    <a:moveTo>
                      <a:pt x="362" y="392"/>
                    </a:moveTo>
                    <a:cubicBezTo>
                      <a:pt x="362" y="373"/>
                      <a:pt x="362" y="373"/>
                      <a:pt x="362" y="373"/>
                    </a:cubicBezTo>
                    <a:cubicBezTo>
                      <a:pt x="368" y="372"/>
                      <a:pt x="373" y="370"/>
                      <a:pt x="379" y="367"/>
                    </a:cubicBezTo>
                    <a:cubicBezTo>
                      <a:pt x="384" y="364"/>
                      <a:pt x="388" y="361"/>
                      <a:pt x="392" y="358"/>
                    </a:cubicBezTo>
                    <a:cubicBezTo>
                      <a:pt x="406" y="358"/>
                      <a:pt x="406" y="358"/>
                      <a:pt x="406" y="358"/>
                    </a:cubicBezTo>
                    <a:cubicBezTo>
                      <a:pt x="406" y="461"/>
                      <a:pt x="406" y="461"/>
                      <a:pt x="406" y="461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4" y="383"/>
                      <a:pt x="384" y="383"/>
                      <a:pt x="384" y="383"/>
                    </a:cubicBezTo>
                    <a:cubicBezTo>
                      <a:pt x="382" y="384"/>
                      <a:pt x="381" y="385"/>
                      <a:pt x="379" y="386"/>
                    </a:cubicBezTo>
                    <a:cubicBezTo>
                      <a:pt x="378" y="387"/>
                      <a:pt x="376" y="388"/>
                      <a:pt x="374" y="389"/>
                    </a:cubicBezTo>
                    <a:cubicBezTo>
                      <a:pt x="372" y="390"/>
                      <a:pt x="370" y="390"/>
                      <a:pt x="368" y="391"/>
                    </a:cubicBezTo>
                    <a:cubicBezTo>
                      <a:pt x="366" y="392"/>
                      <a:pt x="364" y="392"/>
                      <a:pt x="362" y="392"/>
                    </a:cubicBezTo>
                    <a:moveTo>
                      <a:pt x="528" y="392"/>
                    </a:moveTo>
                    <a:cubicBezTo>
                      <a:pt x="528" y="373"/>
                      <a:pt x="528" y="373"/>
                      <a:pt x="528" y="373"/>
                    </a:cubicBezTo>
                    <a:cubicBezTo>
                      <a:pt x="534" y="372"/>
                      <a:pt x="539" y="370"/>
                      <a:pt x="544" y="367"/>
                    </a:cubicBezTo>
                    <a:cubicBezTo>
                      <a:pt x="549" y="364"/>
                      <a:pt x="554" y="361"/>
                      <a:pt x="558" y="358"/>
                    </a:cubicBezTo>
                    <a:cubicBezTo>
                      <a:pt x="571" y="358"/>
                      <a:pt x="571" y="358"/>
                      <a:pt x="571" y="358"/>
                    </a:cubicBezTo>
                    <a:cubicBezTo>
                      <a:pt x="571" y="461"/>
                      <a:pt x="571" y="461"/>
                      <a:pt x="571" y="461"/>
                    </a:cubicBezTo>
                    <a:cubicBezTo>
                      <a:pt x="549" y="461"/>
                      <a:pt x="549" y="461"/>
                      <a:pt x="549" y="461"/>
                    </a:cubicBezTo>
                    <a:cubicBezTo>
                      <a:pt x="549" y="383"/>
                      <a:pt x="549" y="383"/>
                      <a:pt x="549" y="383"/>
                    </a:cubicBezTo>
                    <a:cubicBezTo>
                      <a:pt x="548" y="384"/>
                      <a:pt x="547" y="385"/>
                      <a:pt x="545" y="386"/>
                    </a:cubicBezTo>
                    <a:cubicBezTo>
                      <a:pt x="543" y="387"/>
                      <a:pt x="542" y="388"/>
                      <a:pt x="540" y="389"/>
                    </a:cubicBezTo>
                    <a:cubicBezTo>
                      <a:pt x="538" y="390"/>
                      <a:pt x="536" y="390"/>
                      <a:pt x="534" y="391"/>
                    </a:cubicBezTo>
                    <a:cubicBezTo>
                      <a:pt x="532" y="392"/>
                      <a:pt x="530" y="392"/>
                      <a:pt x="528" y="392"/>
                    </a:cubicBezTo>
                    <a:moveTo>
                      <a:pt x="694" y="392"/>
                    </a:moveTo>
                    <a:cubicBezTo>
                      <a:pt x="694" y="373"/>
                      <a:pt x="694" y="373"/>
                      <a:pt x="694" y="373"/>
                    </a:cubicBezTo>
                    <a:cubicBezTo>
                      <a:pt x="699" y="372"/>
                      <a:pt x="705" y="370"/>
                      <a:pt x="710" y="367"/>
                    </a:cubicBezTo>
                    <a:cubicBezTo>
                      <a:pt x="715" y="364"/>
                      <a:pt x="720" y="361"/>
                      <a:pt x="724" y="358"/>
                    </a:cubicBezTo>
                    <a:cubicBezTo>
                      <a:pt x="737" y="358"/>
                      <a:pt x="737" y="358"/>
                      <a:pt x="737" y="358"/>
                    </a:cubicBezTo>
                    <a:cubicBezTo>
                      <a:pt x="737" y="461"/>
                      <a:pt x="737" y="461"/>
                      <a:pt x="737" y="461"/>
                    </a:cubicBezTo>
                    <a:cubicBezTo>
                      <a:pt x="715" y="461"/>
                      <a:pt x="715" y="461"/>
                      <a:pt x="715" y="461"/>
                    </a:cubicBezTo>
                    <a:cubicBezTo>
                      <a:pt x="715" y="383"/>
                      <a:pt x="715" y="383"/>
                      <a:pt x="715" y="383"/>
                    </a:cubicBezTo>
                    <a:cubicBezTo>
                      <a:pt x="714" y="384"/>
                      <a:pt x="712" y="385"/>
                      <a:pt x="711" y="386"/>
                    </a:cubicBezTo>
                    <a:cubicBezTo>
                      <a:pt x="709" y="387"/>
                      <a:pt x="707" y="388"/>
                      <a:pt x="705" y="389"/>
                    </a:cubicBezTo>
                    <a:cubicBezTo>
                      <a:pt x="703" y="390"/>
                      <a:pt x="702" y="390"/>
                      <a:pt x="700" y="391"/>
                    </a:cubicBezTo>
                    <a:cubicBezTo>
                      <a:pt x="697" y="392"/>
                      <a:pt x="695" y="392"/>
                      <a:pt x="694" y="392"/>
                    </a:cubicBezTo>
                    <a:moveTo>
                      <a:pt x="776" y="392"/>
                    </a:moveTo>
                    <a:cubicBezTo>
                      <a:pt x="776" y="373"/>
                      <a:pt x="776" y="373"/>
                      <a:pt x="776" y="373"/>
                    </a:cubicBezTo>
                    <a:cubicBezTo>
                      <a:pt x="782" y="372"/>
                      <a:pt x="788" y="370"/>
                      <a:pt x="793" y="367"/>
                    </a:cubicBezTo>
                    <a:cubicBezTo>
                      <a:pt x="798" y="364"/>
                      <a:pt x="802" y="361"/>
                      <a:pt x="807" y="358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0" y="461"/>
                      <a:pt x="820" y="461"/>
                      <a:pt x="820" y="461"/>
                    </a:cubicBezTo>
                    <a:cubicBezTo>
                      <a:pt x="798" y="461"/>
                      <a:pt x="798" y="461"/>
                      <a:pt x="798" y="461"/>
                    </a:cubicBezTo>
                    <a:cubicBezTo>
                      <a:pt x="798" y="383"/>
                      <a:pt x="798" y="383"/>
                      <a:pt x="798" y="383"/>
                    </a:cubicBezTo>
                    <a:cubicBezTo>
                      <a:pt x="797" y="384"/>
                      <a:pt x="795" y="385"/>
                      <a:pt x="793" y="386"/>
                    </a:cubicBezTo>
                    <a:cubicBezTo>
                      <a:pt x="792" y="387"/>
                      <a:pt x="790" y="388"/>
                      <a:pt x="788" y="389"/>
                    </a:cubicBezTo>
                    <a:cubicBezTo>
                      <a:pt x="786" y="390"/>
                      <a:pt x="784" y="390"/>
                      <a:pt x="782" y="391"/>
                    </a:cubicBezTo>
                    <a:cubicBezTo>
                      <a:pt x="780" y="392"/>
                      <a:pt x="778" y="392"/>
                      <a:pt x="776" y="392"/>
                    </a:cubicBezTo>
                    <a:moveTo>
                      <a:pt x="942" y="392"/>
                    </a:moveTo>
                    <a:cubicBezTo>
                      <a:pt x="942" y="373"/>
                      <a:pt x="942" y="373"/>
                      <a:pt x="942" y="373"/>
                    </a:cubicBezTo>
                    <a:cubicBezTo>
                      <a:pt x="948" y="372"/>
                      <a:pt x="953" y="370"/>
                      <a:pt x="958" y="367"/>
                    </a:cubicBezTo>
                    <a:cubicBezTo>
                      <a:pt x="963" y="364"/>
                      <a:pt x="968" y="361"/>
                      <a:pt x="972" y="358"/>
                    </a:cubicBezTo>
                    <a:cubicBezTo>
                      <a:pt x="986" y="358"/>
                      <a:pt x="986" y="358"/>
                      <a:pt x="986" y="358"/>
                    </a:cubicBezTo>
                    <a:cubicBezTo>
                      <a:pt x="986" y="461"/>
                      <a:pt x="986" y="461"/>
                      <a:pt x="986" y="461"/>
                    </a:cubicBezTo>
                    <a:cubicBezTo>
                      <a:pt x="963" y="461"/>
                      <a:pt x="963" y="461"/>
                      <a:pt x="963" y="461"/>
                    </a:cubicBezTo>
                    <a:cubicBezTo>
                      <a:pt x="963" y="383"/>
                      <a:pt x="963" y="383"/>
                      <a:pt x="963" y="383"/>
                    </a:cubicBezTo>
                    <a:cubicBezTo>
                      <a:pt x="962" y="384"/>
                      <a:pt x="961" y="385"/>
                      <a:pt x="959" y="386"/>
                    </a:cubicBezTo>
                    <a:cubicBezTo>
                      <a:pt x="957" y="387"/>
                      <a:pt x="956" y="388"/>
                      <a:pt x="954" y="389"/>
                    </a:cubicBezTo>
                    <a:cubicBezTo>
                      <a:pt x="952" y="390"/>
                      <a:pt x="950" y="390"/>
                      <a:pt x="948" y="391"/>
                    </a:cubicBezTo>
                    <a:cubicBezTo>
                      <a:pt x="946" y="392"/>
                      <a:pt x="944" y="392"/>
                      <a:pt x="942" y="392"/>
                    </a:cubicBezTo>
                    <a:moveTo>
                      <a:pt x="1108" y="392"/>
                    </a:moveTo>
                    <a:cubicBezTo>
                      <a:pt x="1108" y="373"/>
                      <a:pt x="1108" y="373"/>
                      <a:pt x="1108" y="373"/>
                    </a:cubicBezTo>
                    <a:cubicBezTo>
                      <a:pt x="1113" y="372"/>
                      <a:pt x="1119" y="370"/>
                      <a:pt x="1124" y="367"/>
                    </a:cubicBezTo>
                    <a:cubicBezTo>
                      <a:pt x="1129" y="364"/>
                      <a:pt x="1134" y="361"/>
                      <a:pt x="1138" y="358"/>
                    </a:cubicBezTo>
                    <a:cubicBezTo>
                      <a:pt x="1151" y="358"/>
                      <a:pt x="1151" y="358"/>
                      <a:pt x="1151" y="358"/>
                    </a:cubicBezTo>
                    <a:cubicBezTo>
                      <a:pt x="1151" y="461"/>
                      <a:pt x="1151" y="461"/>
                      <a:pt x="1151" y="461"/>
                    </a:cubicBezTo>
                    <a:cubicBezTo>
                      <a:pt x="1129" y="461"/>
                      <a:pt x="1129" y="461"/>
                      <a:pt x="1129" y="461"/>
                    </a:cubicBezTo>
                    <a:cubicBezTo>
                      <a:pt x="1129" y="383"/>
                      <a:pt x="1129" y="383"/>
                      <a:pt x="1129" y="383"/>
                    </a:cubicBezTo>
                    <a:cubicBezTo>
                      <a:pt x="1128" y="384"/>
                      <a:pt x="1126" y="385"/>
                      <a:pt x="1125" y="386"/>
                    </a:cubicBezTo>
                    <a:cubicBezTo>
                      <a:pt x="1123" y="387"/>
                      <a:pt x="1121" y="388"/>
                      <a:pt x="1119" y="389"/>
                    </a:cubicBezTo>
                    <a:cubicBezTo>
                      <a:pt x="1118" y="390"/>
                      <a:pt x="1116" y="390"/>
                      <a:pt x="1114" y="391"/>
                    </a:cubicBezTo>
                    <a:cubicBezTo>
                      <a:pt x="1112" y="392"/>
                      <a:pt x="1110" y="392"/>
                      <a:pt x="1108" y="392"/>
                    </a:cubicBezTo>
                    <a:moveTo>
                      <a:pt x="554" y="290"/>
                    </a:moveTo>
                    <a:cubicBezTo>
                      <a:pt x="530" y="290"/>
                      <a:pt x="518" y="273"/>
                      <a:pt x="518" y="240"/>
                    </a:cubicBezTo>
                    <a:cubicBezTo>
                      <a:pt x="518" y="222"/>
                      <a:pt x="521" y="209"/>
                      <a:pt x="528" y="200"/>
                    </a:cubicBezTo>
                    <a:cubicBezTo>
                      <a:pt x="534" y="191"/>
                      <a:pt x="543" y="186"/>
                      <a:pt x="556" y="186"/>
                    </a:cubicBezTo>
                    <a:cubicBezTo>
                      <a:pt x="579" y="186"/>
                      <a:pt x="591" y="203"/>
                      <a:pt x="591" y="237"/>
                    </a:cubicBezTo>
                    <a:cubicBezTo>
                      <a:pt x="591" y="255"/>
                      <a:pt x="588" y="268"/>
                      <a:pt x="581" y="277"/>
                    </a:cubicBezTo>
                    <a:cubicBezTo>
                      <a:pt x="575" y="286"/>
                      <a:pt x="566" y="290"/>
                      <a:pt x="554" y="290"/>
                    </a:cubicBezTo>
                    <a:moveTo>
                      <a:pt x="637" y="290"/>
                    </a:moveTo>
                    <a:cubicBezTo>
                      <a:pt x="613" y="290"/>
                      <a:pt x="601" y="273"/>
                      <a:pt x="601" y="240"/>
                    </a:cubicBezTo>
                    <a:cubicBezTo>
                      <a:pt x="601" y="222"/>
                      <a:pt x="604" y="209"/>
                      <a:pt x="610" y="200"/>
                    </a:cubicBezTo>
                    <a:cubicBezTo>
                      <a:pt x="617" y="191"/>
                      <a:pt x="626" y="186"/>
                      <a:pt x="639" y="186"/>
                    </a:cubicBezTo>
                    <a:cubicBezTo>
                      <a:pt x="662" y="186"/>
                      <a:pt x="674" y="203"/>
                      <a:pt x="674" y="237"/>
                    </a:cubicBezTo>
                    <a:cubicBezTo>
                      <a:pt x="674" y="255"/>
                      <a:pt x="671" y="268"/>
                      <a:pt x="664" y="277"/>
                    </a:cubicBezTo>
                    <a:cubicBezTo>
                      <a:pt x="658" y="286"/>
                      <a:pt x="649" y="290"/>
                      <a:pt x="637" y="290"/>
                    </a:cubicBezTo>
                    <a:moveTo>
                      <a:pt x="719" y="290"/>
                    </a:moveTo>
                    <a:cubicBezTo>
                      <a:pt x="695" y="290"/>
                      <a:pt x="683" y="273"/>
                      <a:pt x="683" y="240"/>
                    </a:cubicBezTo>
                    <a:cubicBezTo>
                      <a:pt x="683" y="222"/>
                      <a:pt x="687" y="209"/>
                      <a:pt x="693" y="200"/>
                    </a:cubicBezTo>
                    <a:cubicBezTo>
                      <a:pt x="700" y="191"/>
                      <a:pt x="709" y="186"/>
                      <a:pt x="721" y="186"/>
                    </a:cubicBezTo>
                    <a:cubicBezTo>
                      <a:pt x="745" y="186"/>
                      <a:pt x="757" y="203"/>
                      <a:pt x="757" y="237"/>
                    </a:cubicBezTo>
                    <a:cubicBezTo>
                      <a:pt x="757" y="255"/>
                      <a:pt x="753" y="268"/>
                      <a:pt x="747" y="277"/>
                    </a:cubicBezTo>
                    <a:cubicBezTo>
                      <a:pt x="741" y="286"/>
                      <a:pt x="731" y="290"/>
                      <a:pt x="719" y="290"/>
                    </a:cubicBezTo>
                    <a:moveTo>
                      <a:pt x="885" y="290"/>
                    </a:moveTo>
                    <a:cubicBezTo>
                      <a:pt x="861" y="290"/>
                      <a:pt x="849" y="273"/>
                      <a:pt x="849" y="240"/>
                    </a:cubicBezTo>
                    <a:cubicBezTo>
                      <a:pt x="849" y="222"/>
                      <a:pt x="852" y="209"/>
                      <a:pt x="859" y="200"/>
                    </a:cubicBezTo>
                    <a:cubicBezTo>
                      <a:pt x="865" y="191"/>
                      <a:pt x="875" y="186"/>
                      <a:pt x="887" y="186"/>
                    </a:cubicBezTo>
                    <a:cubicBezTo>
                      <a:pt x="911" y="186"/>
                      <a:pt x="922" y="203"/>
                      <a:pt x="922" y="237"/>
                    </a:cubicBezTo>
                    <a:cubicBezTo>
                      <a:pt x="922" y="255"/>
                      <a:pt x="919" y="268"/>
                      <a:pt x="913" y="277"/>
                    </a:cubicBezTo>
                    <a:cubicBezTo>
                      <a:pt x="906" y="286"/>
                      <a:pt x="897" y="290"/>
                      <a:pt x="885" y="290"/>
                    </a:cubicBezTo>
                    <a:moveTo>
                      <a:pt x="968" y="290"/>
                    </a:moveTo>
                    <a:cubicBezTo>
                      <a:pt x="944" y="290"/>
                      <a:pt x="932" y="273"/>
                      <a:pt x="932" y="240"/>
                    </a:cubicBezTo>
                    <a:cubicBezTo>
                      <a:pt x="932" y="222"/>
                      <a:pt x="935" y="209"/>
                      <a:pt x="942" y="200"/>
                    </a:cubicBezTo>
                    <a:cubicBezTo>
                      <a:pt x="948" y="191"/>
                      <a:pt x="958" y="186"/>
                      <a:pt x="970" y="186"/>
                    </a:cubicBezTo>
                    <a:cubicBezTo>
                      <a:pt x="993" y="186"/>
                      <a:pt x="1005" y="203"/>
                      <a:pt x="1005" y="237"/>
                    </a:cubicBezTo>
                    <a:cubicBezTo>
                      <a:pt x="1005" y="255"/>
                      <a:pt x="1002" y="268"/>
                      <a:pt x="995" y="277"/>
                    </a:cubicBezTo>
                    <a:cubicBezTo>
                      <a:pt x="989" y="286"/>
                      <a:pt x="980" y="290"/>
                      <a:pt x="968" y="290"/>
                    </a:cubicBezTo>
                    <a:moveTo>
                      <a:pt x="445" y="219"/>
                    </a:moveTo>
                    <a:cubicBezTo>
                      <a:pt x="445" y="201"/>
                      <a:pt x="445" y="201"/>
                      <a:pt x="445" y="201"/>
                    </a:cubicBezTo>
                    <a:cubicBezTo>
                      <a:pt x="451" y="199"/>
                      <a:pt x="456" y="197"/>
                      <a:pt x="461" y="194"/>
                    </a:cubicBezTo>
                    <a:cubicBezTo>
                      <a:pt x="466" y="192"/>
                      <a:pt x="471" y="189"/>
                      <a:pt x="475" y="186"/>
                    </a:cubicBezTo>
                    <a:cubicBezTo>
                      <a:pt x="489" y="186"/>
                      <a:pt x="489" y="186"/>
                      <a:pt x="489" y="186"/>
                    </a:cubicBezTo>
                    <a:cubicBezTo>
                      <a:pt x="489" y="289"/>
                      <a:pt x="489" y="289"/>
                      <a:pt x="489" y="289"/>
                    </a:cubicBezTo>
                    <a:cubicBezTo>
                      <a:pt x="466" y="289"/>
                      <a:pt x="466" y="289"/>
                      <a:pt x="466" y="289"/>
                    </a:cubicBezTo>
                    <a:cubicBezTo>
                      <a:pt x="466" y="211"/>
                      <a:pt x="466" y="211"/>
                      <a:pt x="466" y="211"/>
                    </a:cubicBezTo>
                    <a:cubicBezTo>
                      <a:pt x="465" y="212"/>
                      <a:pt x="464" y="213"/>
                      <a:pt x="462" y="214"/>
                    </a:cubicBezTo>
                    <a:cubicBezTo>
                      <a:pt x="461" y="215"/>
                      <a:pt x="459" y="215"/>
                      <a:pt x="457" y="216"/>
                    </a:cubicBezTo>
                    <a:cubicBezTo>
                      <a:pt x="455" y="217"/>
                      <a:pt x="453" y="218"/>
                      <a:pt x="451" y="218"/>
                    </a:cubicBezTo>
                    <a:cubicBezTo>
                      <a:pt x="449" y="219"/>
                      <a:pt x="447" y="219"/>
                      <a:pt x="445" y="219"/>
                    </a:cubicBezTo>
                    <a:moveTo>
                      <a:pt x="776" y="219"/>
                    </a:moveTo>
                    <a:cubicBezTo>
                      <a:pt x="776" y="201"/>
                      <a:pt x="776" y="201"/>
                      <a:pt x="776" y="201"/>
                    </a:cubicBezTo>
                    <a:cubicBezTo>
                      <a:pt x="782" y="199"/>
                      <a:pt x="788" y="197"/>
                      <a:pt x="793" y="194"/>
                    </a:cubicBezTo>
                    <a:cubicBezTo>
                      <a:pt x="798" y="192"/>
                      <a:pt x="802" y="189"/>
                      <a:pt x="807" y="186"/>
                    </a:cubicBezTo>
                    <a:cubicBezTo>
                      <a:pt x="820" y="186"/>
                      <a:pt x="820" y="186"/>
                      <a:pt x="820" y="186"/>
                    </a:cubicBezTo>
                    <a:cubicBezTo>
                      <a:pt x="820" y="289"/>
                      <a:pt x="820" y="289"/>
                      <a:pt x="820" y="289"/>
                    </a:cubicBezTo>
                    <a:cubicBezTo>
                      <a:pt x="798" y="289"/>
                      <a:pt x="798" y="289"/>
                      <a:pt x="798" y="289"/>
                    </a:cubicBezTo>
                    <a:cubicBezTo>
                      <a:pt x="798" y="211"/>
                      <a:pt x="798" y="211"/>
                      <a:pt x="798" y="211"/>
                    </a:cubicBezTo>
                    <a:cubicBezTo>
                      <a:pt x="797" y="212"/>
                      <a:pt x="795" y="213"/>
                      <a:pt x="793" y="214"/>
                    </a:cubicBezTo>
                    <a:cubicBezTo>
                      <a:pt x="792" y="215"/>
                      <a:pt x="790" y="215"/>
                      <a:pt x="788" y="216"/>
                    </a:cubicBezTo>
                    <a:cubicBezTo>
                      <a:pt x="786" y="217"/>
                      <a:pt x="784" y="218"/>
                      <a:pt x="782" y="218"/>
                    </a:cubicBezTo>
                    <a:cubicBezTo>
                      <a:pt x="780" y="219"/>
                      <a:pt x="778" y="219"/>
                      <a:pt x="776" y="219"/>
                    </a:cubicBezTo>
                    <a:moveTo>
                      <a:pt x="1025" y="219"/>
                    </a:moveTo>
                    <a:cubicBezTo>
                      <a:pt x="1025" y="201"/>
                      <a:pt x="1025" y="201"/>
                      <a:pt x="1025" y="201"/>
                    </a:cubicBezTo>
                    <a:cubicBezTo>
                      <a:pt x="1031" y="199"/>
                      <a:pt x="1036" y="197"/>
                      <a:pt x="1041" y="194"/>
                    </a:cubicBezTo>
                    <a:cubicBezTo>
                      <a:pt x="1046" y="192"/>
                      <a:pt x="1051" y="189"/>
                      <a:pt x="1055" y="186"/>
                    </a:cubicBezTo>
                    <a:cubicBezTo>
                      <a:pt x="1068" y="186"/>
                      <a:pt x="1068" y="186"/>
                      <a:pt x="1068" y="186"/>
                    </a:cubicBezTo>
                    <a:cubicBezTo>
                      <a:pt x="1068" y="289"/>
                      <a:pt x="1068" y="289"/>
                      <a:pt x="1068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6" y="211"/>
                      <a:pt x="1046" y="211"/>
                      <a:pt x="1046" y="211"/>
                    </a:cubicBezTo>
                    <a:cubicBezTo>
                      <a:pt x="1045" y="212"/>
                      <a:pt x="1044" y="213"/>
                      <a:pt x="1042" y="214"/>
                    </a:cubicBezTo>
                    <a:cubicBezTo>
                      <a:pt x="1040" y="215"/>
                      <a:pt x="1039" y="215"/>
                      <a:pt x="1037" y="216"/>
                    </a:cubicBezTo>
                    <a:cubicBezTo>
                      <a:pt x="1035" y="217"/>
                      <a:pt x="1033" y="218"/>
                      <a:pt x="1031" y="218"/>
                    </a:cubicBezTo>
                    <a:cubicBezTo>
                      <a:pt x="1029" y="219"/>
                      <a:pt x="1027" y="219"/>
                      <a:pt x="1025" y="219"/>
                    </a:cubicBezTo>
                    <a:moveTo>
                      <a:pt x="637" y="118"/>
                    </a:moveTo>
                    <a:cubicBezTo>
                      <a:pt x="613" y="118"/>
                      <a:pt x="601" y="101"/>
                      <a:pt x="601" y="67"/>
                    </a:cubicBezTo>
                    <a:cubicBezTo>
                      <a:pt x="601" y="49"/>
                      <a:pt x="604" y="36"/>
                      <a:pt x="610" y="27"/>
                    </a:cubicBezTo>
                    <a:cubicBezTo>
                      <a:pt x="617" y="18"/>
                      <a:pt x="626" y="13"/>
                      <a:pt x="639" y="13"/>
                    </a:cubicBezTo>
                    <a:cubicBezTo>
                      <a:pt x="662" y="13"/>
                      <a:pt x="674" y="30"/>
                      <a:pt x="674" y="65"/>
                    </a:cubicBezTo>
                    <a:cubicBezTo>
                      <a:pt x="674" y="82"/>
                      <a:pt x="671" y="95"/>
                      <a:pt x="664" y="104"/>
                    </a:cubicBezTo>
                    <a:cubicBezTo>
                      <a:pt x="658" y="113"/>
                      <a:pt x="649" y="118"/>
                      <a:pt x="637" y="118"/>
                    </a:cubicBezTo>
                    <a:moveTo>
                      <a:pt x="719" y="118"/>
                    </a:moveTo>
                    <a:cubicBezTo>
                      <a:pt x="695" y="118"/>
                      <a:pt x="683" y="101"/>
                      <a:pt x="683" y="67"/>
                    </a:cubicBezTo>
                    <a:cubicBezTo>
                      <a:pt x="683" y="49"/>
                      <a:pt x="687" y="36"/>
                      <a:pt x="693" y="27"/>
                    </a:cubicBezTo>
                    <a:cubicBezTo>
                      <a:pt x="700" y="18"/>
                      <a:pt x="709" y="13"/>
                      <a:pt x="721" y="13"/>
                    </a:cubicBezTo>
                    <a:cubicBezTo>
                      <a:pt x="745" y="13"/>
                      <a:pt x="757" y="30"/>
                      <a:pt x="757" y="65"/>
                    </a:cubicBezTo>
                    <a:cubicBezTo>
                      <a:pt x="757" y="82"/>
                      <a:pt x="753" y="95"/>
                      <a:pt x="747" y="104"/>
                    </a:cubicBezTo>
                    <a:cubicBezTo>
                      <a:pt x="741" y="113"/>
                      <a:pt x="731" y="118"/>
                      <a:pt x="719" y="118"/>
                    </a:cubicBezTo>
                    <a:moveTo>
                      <a:pt x="680" y="0"/>
                    </a:moveTo>
                    <a:cubicBezTo>
                      <a:pt x="643" y="0"/>
                      <a:pt x="607" y="6"/>
                      <a:pt x="574" y="18"/>
                    </a:cubicBezTo>
                    <a:cubicBezTo>
                      <a:pt x="585" y="25"/>
                      <a:pt x="591" y="41"/>
                      <a:pt x="591" y="65"/>
                    </a:cubicBezTo>
                    <a:cubicBezTo>
                      <a:pt x="591" y="82"/>
                      <a:pt x="588" y="95"/>
                      <a:pt x="581" y="104"/>
                    </a:cubicBezTo>
                    <a:cubicBezTo>
                      <a:pt x="575" y="113"/>
                      <a:pt x="566" y="118"/>
                      <a:pt x="554" y="118"/>
                    </a:cubicBezTo>
                    <a:cubicBezTo>
                      <a:pt x="530" y="118"/>
                      <a:pt x="518" y="101"/>
                      <a:pt x="518" y="67"/>
                    </a:cubicBezTo>
                    <a:cubicBezTo>
                      <a:pt x="518" y="58"/>
                      <a:pt x="519" y="50"/>
                      <a:pt x="520" y="43"/>
                    </a:cubicBezTo>
                    <a:cubicBezTo>
                      <a:pt x="509" y="50"/>
                      <a:pt x="499" y="57"/>
                      <a:pt x="489" y="65"/>
                    </a:cubicBezTo>
                    <a:cubicBezTo>
                      <a:pt x="489" y="116"/>
                      <a:pt x="489" y="116"/>
                      <a:pt x="489" y="116"/>
                    </a:cubicBezTo>
                    <a:cubicBezTo>
                      <a:pt x="466" y="116"/>
                      <a:pt x="466" y="116"/>
                      <a:pt x="466" y="116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35" y="112"/>
                      <a:pt x="410" y="147"/>
                      <a:pt x="392" y="186"/>
                    </a:cubicBezTo>
                    <a:cubicBezTo>
                      <a:pt x="392" y="186"/>
                      <a:pt x="392" y="186"/>
                      <a:pt x="392" y="186"/>
                    </a:cubicBezTo>
                    <a:cubicBezTo>
                      <a:pt x="406" y="186"/>
                      <a:pt x="406" y="186"/>
                      <a:pt x="406" y="186"/>
                    </a:cubicBezTo>
                    <a:cubicBezTo>
                      <a:pt x="406" y="289"/>
                      <a:pt x="406" y="289"/>
                      <a:pt x="406" y="289"/>
                    </a:cubicBezTo>
                    <a:cubicBezTo>
                      <a:pt x="384" y="289"/>
                      <a:pt x="384" y="289"/>
                      <a:pt x="384" y="289"/>
                    </a:cubicBezTo>
                    <a:cubicBezTo>
                      <a:pt x="384" y="211"/>
                      <a:pt x="384" y="211"/>
                      <a:pt x="384" y="211"/>
                    </a:cubicBezTo>
                    <a:cubicBezTo>
                      <a:pt x="383" y="211"/>
                      <a:pt x="383" y="211"/>
                      <a:pt x="383" y="211"/>
                    </a:cubicBezTo>
                    <a:cubicBezTo>
                      <a:pt x="380" y="222"/>
                      <a:pt x="380" y="222"/>
                      <a:pt x="380" y="222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2" y="220"/>
                      <a:pt x="368" y="220"/>
                      <a:pt x="364" y="219"/>
                    </a:cubicBezTo>
                    <a:cubicBezTo>
                      <a:pt x="363" y="219"/>
                      <a:pt x="363" y="219"/>
                      <a:pt x="362" y="219"/>
                    </a:cubicBezTo>
                    <a:cubicBezTo>
                      <a:pt x="362" y="219"/>
                      <a:pt x="362" y="219"/>
                      <a:pt x="362" y="219"/>
                    </a:cubicBezTo>
                    <a:cubicBezTo>
                      <a:pt x="355" y="218"/>
                      <a:pt x="348" y="217"/>
                      <a:pt x="341" y="217"/>
                    </a:cubicBezTo>
                    <a:cubicBezTo>
                      <a:pt x="342" y="223"/>
                      <a:pt x="342" y="230"/>
                      <a:pt x="342" y="237"/>
                    </a:cubicBezTo>
                    <a:cubicBezTo>
                      <a:pt x="342" y="255"/>
                      <a:pt x="339" y="268"/>
                      <a:pt x="333" y="277"/>
                    </a:cubicBezTo>
                    <a:cubicBezTo>
                      <a:pt x="326" y="286"/>
                      <a:pt x="317" y="290"/>
                      <a:pt x="305" y="290"/>
                    </a:cubicBezTo>
                    <a:cubicBezTo>
                      <a:pt x="281" y="290"/>
                      <a:pt x="269" y="273"/>
                      <a:pt x="269" y="240"/>
                    </a:cubicBezTo>
                    <a:cubicBezTo>
                      <a:pt x="269" y="235"/>
                      <a:pt x="270" y="231"/>
                      <a:pt x="270" y="227"/>
                    </a:cubicBezTo>
                    <a:cubicBezTo>
                      <a:pt x="266" y="228"/>
                      <a:pt x="263" y="229"/>
                      <a:pt x="259" y="231"/>
                    </a:cubicBezTo>
                    <a:cubicBezTo>
                      <a:pt x="260" y="233"/>
                      <a:pt x="260" y="235"/>
                      <a:pt x="260" y="237"/>
                    </a:cubicBezTo>
                    <a:cubicBezTo>
                      <a:pt x="260" y="255"/>
                      <a:pt x="256" y="268"/>
                      <a:pt x="250" y="277"/>
                    </a:cubicBezTo>
                    <a:cubicBezTo>
                      <a:pt x="244" y="286"/>
                      <a:pt x="234" y="290"/>
                      <a:pt x="223" y="290"/>
                    </a:cubicBezTo>
                    <a:cubicBezTo>
                      <a:pt x="208" y="290"/>
                      <a:pt x="198" y="284"/>
                      <a:pt x="192" y="272"/>
                    </a:cubicBezTo>
                    <a:cubicBezTo>
                      <a:pt x="180" y="283"/>
                      <a:pt x="169" y="296"/>
                      <a:pt x="160" y="309"/>
                    </a:cubicBezTo>
                    <a:cubicBezTo>
                      <a:pt x="151" y="327"/>
                      <a:pt x="151" y="327"/>
                      <a:pt x="151" y="327"/>
                    </a:cubicBezTo>
                    <a:cubicBezTo>
                      <a:pt x="124" y="330"/>
                      <a:pt x="124" y="330"/>
                      <a:pt x="124" y="330"/>
                    </a:cubicBezTo>
                    <a:cubicBezTo>
                      <a:pt x="100" y="334"/>
                      <a:pt x="79" y="345"/>
                      <a:pt x="60" y="359"/>
                    </a:cubicBezTo>
                    <a:cubicBezTo>
                      <a:pt x="83" y="360"/>
                      <a:pt x="94" y="377"/>
                      <a:pt x="94" y="410"/>
                    </a:cubicBezTo>
                    <a:cubicBezTo>
                      <a:pt x="94" y="427"/>
                      <a:pt x="91" y="440"/>
                      <a:pt x="84" y="449"/>
                    </a:cubicBezTo>
                    <a:cubicBezTo>
                      <a:pt x="78" y="459"/>
                      <a:pt x="69" y="463"/>
                      <a:pt x="57" y="463"/>
                    </a:cubicBezTo>
                    <a:cubicBezTo>
                      <a:pt x="33" y="463"/>
                      <a:pt x="21" y="446"/>
                      <a:pt x="21" y="413"/>
                    </a:cubicBezTo>
                    <a:cubicBezTo>
                      <a:pt x="21" y="409"/>
                      <a:pt x="21" y="406"/>
                      <a:pt x="21" y="403"/>
                    </a:cubicBezTo>
                    <a:cubicBezTo>
                      <a:pt x="8" y="426"/>
                      <a:pt x="0" y="453"/>
                      <a:pt x="0" y="481"/>
                    </a:cubicBezTo>
                    <a:cubicBezTo>
                      <a:pt x="0" y="527"/>
                      <a:pt x="20" y="568"/>
                      <a:pt x="52" y="597"/>
                    </a:cubicBezTo>
                    <a:cubicBezTo>
                      <a:pt x="52" y="556"/>
                      <a:pt x="52" y="556"/>
                      <a:pt x="52" y="556"/>
                    </a:cubicBezTo>
                    <a:cubicBezTo>
                      <a:pt x="51" y="557"/>
                      <a:pt x="50" y="558"/>
                      <a:pt x="48" y="559"/>
                    </a:cubicBezTo>
                    <a:cubicBezTo>
                      <a:pt x="46" y="560"/>
                      <a:pt x="45" y="561"/>
                      <a:pt x="43" y="562"/>
                    </a:cubicBezTo>
                    <a:cubicBezTo>
                      <a:pt x="41" y="563"/>
                      <a:pt x="39" y="563"/>
                      <a:pt x="37" y="564"/>
                    </a:cubicBezTo>
                    <a:cubicBezTo>
                      <a:pt x="35" y="564"/>
                      <a:pt x="33" y="565"/>
                      <a:pt x="31" y="565"/>
                    </a:cubicBezTo>
                    <a:cubicBezTo>
                      <a:pt x="31" y="546"/>
                      <a:pt x="31" y="546"/>
                      <a:pt x="31" y="546"/>
                    </a:cubicBezTo>
                    <a:cubicBezTo>
                      <a:pt x="37" y="545"/>
                      <a:pt x="42" y="542"/>
                      <a:pt x="47" y="540"/>
                    </a:cubicBezTo>
                    <a:cubicBezTo>
                      <a:pt x="52" y="537"/>
                      <a:pt x="57" y="534"/>
                      <a:pt x="61" y="531"/>
                    </a:cubicBezTo>
                    <a:cubicBezTo>
                      <a:pt x="75" y="531"/>
                      <a:pt x="75" y="531"/>
                      <a:pt x="75" y="531"/>
                    </a:cubicBezTo>
                    <a:cubicBezTo>
                      <a:pt x="75" y="613"/>
                      <a:pt x="75" y="613"/>
                      <a:pt x="75" y="613"/>
                    </a:cubicBezTo>
                    <a:cubicBezTo>
                      <a:pt x="98" y="627"/>
                      <a:pt x="126" y="636"/>
                      <a:pt x="155" y="636"/>
                    </a:cubicBezTo>
                    <a:cubicBezTo>
                      <a:pt x="301" y="636"/>
                      <a:pt x="301" y="636"/>
                      <a:pt x="301" y="636"/>
                    </a:cubicBezTo>
                    <a:cubicBezTo>
                      <a:pt x="280" y="634"/>
                      <a:pt x="269" y="617"/>
                      <a:pt x="269" y="585"/>
                    </a:cubicBezTo>
                    <a:cubicBezTo>
                      <a:pt x="269" y="568"/>
                      <a:pt x="273" y="555"/>
                      <a:pt x="279" y="545"/>
                    </a:cubicBezTo>
                    <a:cubicBezTo>
                      <a:pt x="286" y="536"/>
                      <a:pt x="295" y="532"/>
                      <a:pt x="307" y="532"/>
                    </a:cubicBezTo>
                    <a:cubicBezTo>
                      <a:pt x="331" y="532"/>
                      <a:pt x="342" y="549"/>
                      <a:pt x="342" y="583"/>
                    </a:cubicBezTo>
                    <a:cubicBezTo>
                      <a:pt x="342" y="600"/>
                      <a:pt x="339" y="613"/>
                      <a:pt x="333" y="622"/>
                    </a:cubicBezTo>
                    <a:cubicBezTo>
                      <a:pt x="327" y="630"/>
                      <a:pt x="320" y="635"/>
                      <a:pt x="310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466" y="636"/>
                      <a:pt x="466" y="636"/>
                      <a:pt x="466" y="636"/>
                    </a:cubicBezTo>
                    <a:cubicBezTo>
                      <a:pt x="445" y="634"/>
                      <a:pt x="435" y="617"/>
                      <a:pt x="435" y="585"/>
                    </a:cubicBezTo>
                    <a:cubicBezTo>
                      <a:pt x="435" y="568"/>
                      <a:pt x="438" y="555"/>
                      <a:pt x="445" y="545"/>
                    </a:cubicBezTo>
                    <a:cubicBezTo>
                      <a:pt x="451" y="536"/>
                      <a:pt x="461" y="532"/>
                      <a:pt x="473" y="532"/>
                    </a:cubicBezTo>
                    <a:cubicBezTo>
                      <a:pt x="496" y="532"/>
                      <a:pt x="508" y="549"/>
                      <a:pt x="508" y="583"/>
                    </a:cubicBezTo>
                    <a:cubicBezTo>
                      <a:pt x="508" y="600"/>
                      <a:pt x="505" y="613"/>
                      <a:pt x="499" y="622"/>
                    </a:cubicBezTo>
                    <a:cubicBezTo>
                      <a:pt x="493" y="630"/>
                      <a:pt x="485" y="635"/>
                      <a:pt x="476" y="636"/>
                    </a:cubicBezTo>
                    <a:cubicBezTo>
                      <a:pt x="632" y="636"/>
                      <a:pt x="632" y="636"/>
                      <a:pt x="632" y="636"/>
                    </a:cubicBezTo>
                    <a:cubicBezTo>
                      <a:pt x="611" y="634"/>
                      <a:pt x="601" y="617"/>
                      <a:pt x="601" y="585"/>
                    </a:cubicBezTo>
                    <a:cubicBezTo>
                      <a:pt x="601" y="568"/>
                      <a:pt x="604" y="555"/>
                      <a:pt x="610" y="545"/>
                    </a:cubicBezTo>
                    <a:cubicBezTo>
                      <a:pt x="617" y="536"/>
                      <a:pt x="626" y="532"/>
                      <a:pt x="639" y="532"/>
                    </a:cubicBezTo>
                    <a:cubicBezTo>
                      <a:pt x="662" y="532"/>
                      <a:pt x="674" y="549"/>
                      <a:pt x="674" y="583"/>
                    </a:cubicBezTo>
                    <a:cubicBezTo>
                      <a:pt x="674" y="600"/>
                      <a:pt x="671" y="613"/>
                      <a:pt x="664" y="622"/>
                    </a:cubicBezTo>
                    <a:cubicBezTo>
                      <a:pt x="659" y="630"/>
                      <a:pt x="651" y="635"/>
                      <a:pt x="641" y="636"/>
                    </a:cubicBezTo>
                    <a:cubicBezTo>
                      <a:pt x="715" y="636"/>
                      <a:pt x="715" y="636"/>
                      <a:pt x="715" y="636"/>
                    </a:cubicBezTo>
                    <a:cubicBezTo>
                      <a:pt x="694" y="634"/>
                      <a:pt x="683" y="617"/>
                      <a:pt x="683" y="585"/>
                    </a:cubicBezTo>
                    <a:cubicBezTo>
                      <a:pt x="683" y="568"/>
                      <a:pt x="687" y="555"/>
                      <a:pt x="693" y="545"/>
                    </a:cubicBezTo>
                    <a:cubicBezTo>
                      <a:pt x="700" y="536"/>
                      <a:pt x="709" y="532"/>
                      <a:pt x="721" y="532"/>
                    </a:cubicBezTo>
                    <a:cubicBezTo>
                      <a:pt x="745" y="532"/>
                      <a:pt x="757" y="549"/>
                      <a:pt x="757" y="583"/>
                    </a:cubicBezTo>
                    <a:cubicBezTo>
                      <a:pt x="757" y="600"/>
                      <a:pt x="753" y="613"/>
                      <a:pt x="747" y="622"/>
                    </a:cubicBezTo>
                    <a:cubicBezTo>
                      <a:pt x="741" y="630"/>
                      <a:pt x="734" y="635"/>
                      <a:pt x="724" y="636"/>
                    </a:cubicBezTo>
                    <a:cubicBezTo>
                      <a:pt x="1046" y="636"/>
                      <a:pt x="1046" y="636"/>
                      <a:pt x="1046" y="636"/>
                    </a:cubicBezTo>
                    <a:cubicBezTo>
                      <a:pt x="1025" y="634"/>
                      <a:pt x="1015" y="617"/>
                      <a:pt x="1015" y="585"/>
                    </a:cubicBezTo>
                    <a:cubicBezTo>
                      <a:pt x="1015" y="568"/>
                      <a:pt x="1018" y="555"/>
                      <a:pt x="1025" y="545"/>
                    </a:cubicBezTo>
                    <a:cubicBezTo>
                      <a:pt x="1031" y="536"/>
                      <a:pt x="1040" y="532"/>
                      <a:pt x="1053" y="532"/>
                    </a:cubicBezTo>
                    <a:cubicBezTo>
                      <a:pt x="1076" y="532"/>
                      <a:pt x="1088" y="549"/>
                      <a:pt x="1088" y="583"/>
                    </a:cubicBezTo>
                    <a:cubicBezTo>
                      <a:pt x="1088" y="600"/>
                      <a:pt x="1085" y="613"/>
                      <a:pt x="1078" y="622"/>
                    </a:cubicBezTo>
                    <a:cubicBezTo>
                      <a:pt x="1073" y="630"/>
                      <a:pt x="1065" y="635"/>
                      <a:pt x="1055" y="636"/>
                    </a:cubicBezTo>
                    <a:cubicBezTo>
                      <a:pt x="1125" y="636"/>
                      <a:pt x="1125" y="636"/>
                      <a:pt x="1125" y="636"/>
                    </a:cubicBezTo>
                    <a:cubicBezTo>
                      <a:pt x="1125" y="635"/>
                      <a:pt x="1125" y="635"/>
                      <a:pt x="1125" y="635"/>
                    </a:cubicBezTo>
                    <a:cubicBezTo>
                      <a:pt x="1107" y="631"/>
                      <a:pt x="1098" y="615"/>
                      <a:pt x="1098" y="585"/>
                    </a:cubicBezTo>
                    <a:cubicBezTo>
                      <a:pt x="1098" y="568"/>
                      <a:pt x="1101" y="555"/>
                      <a:pt x="1107" y="545"/>
                    </a:cubicBezTo>
                    <a:cubicBezTo>
                      <a:pt x="1114" y="536"/>
                      <a:pt x="1123" y="532"/>
                      <a:pt x="1136" y="532"/>
                    </a:cubicBezTo>
                    <a:cubicBezTo>
                      <a:pt x="1159" y="532"/>
                      <a:pt x="1171" y="549"/>
                      <a:pt x="1171" y="583"/>
                    </a:cubicBezTo>
                    <a:cubicBezTo>
                      <a:pt x="1171" y="600"/>
                      <a:pt x="1168" y="613"/>
                      <a:pt x="1161" y="622"/>
                    </a:cubicBezTo>
                    <a:cubicBezTo>
                      <a:pt x="1156" y="630"/>
                      <a:pt x="1148" y="634"/>
                      <a:pt x="1139" y="636"/>
                    </a:cubicBezTo>
                    <a:cubicBezTo>
                      <a:pt x="1157" y="635"/>
                      <a:pt x="1175" y="631"/>
                      <a:pt x="1191" y="625"/>
                    </a:cubicBezTo>
                    <a:cubicBezTo>
                      <a:pt x="1184" y="616"/>
                      <a:pt x="1180" y="603"/>
                      <a:pt x="1180" y="585"/>
                    </a:cubicBezTo>
                    <a:cubicBezTo>
                      <a:pt x="1180" y="568"/>
                      <a:pt x="1184" y="555"/>
                      <a:pt x="1190" y="545"/>
                    </a:cubicBezTo>
                    <a:cubicBezTo>
                      <a:pt x="1197" y="536"/>
                      <a:pt x="1206" y="532"/>
                      <a:pt x="1218" y="532"/>
                    </a:cubicBezTo>
                    <a:cubicBezTo>
                      <a:pt x="1241" y="532"/>
                      <a:pt x="1252" y="547"/>
                      <a:pt x="1253" y="578"/>
                    </a:cubicBezTo>
                    <a:cubicBezTo>
                      <a:pt x="1275" y="552"/>
                      <a:pt x="1288" y="518"/>
                      <a:pt x="1288" y="481"/>
                    </a:cubicBezTo>
                    <a:cubicBezTo>
                      <a:pt x="1288" y="441"/>
                      <a:pt x="1273" y="405"/>
                      <a:pt x="1248" y="377"/>
                    </a:cubicBezTo>
                    <a:cubicBezTo>
                      <a:pt x="1252" y="385"/>
                      <a:pt x="1254" y="396"/>
                      <a:pt x="1254" y="410"/>
                    </a:cubicBezTo>
                    <a:cubicBezTo>
                      <a:pt x="1254" y="427"/>
                      <a:pt x="1250" y="440"/>
                      <a:pt x="1244" y="449"/>
                    </a:cubicBezTo>
                    <a:cubicBezTo>
                      <a:pt x="1238" y="459"/>
                      <a:pt x="1228" y="463"/>
                      <a:pt x="1216" y="463"/>
                    </a:cubicBezTo>
                    <a:cubicBezTo>
                      <a:pt x="1192" y="463"/>
                      <a:pt x="1180" y="446"/>
                      <a:pt x="1180" y="413"/>
                    </a:cubicBezTo>
                    <a:cubicBezTo>
                      <a:pt x="1180" y="395"/>
                      <a:pt x="1184" y="382"/>
                      <a:pt x="1190" y="373"/>
                    </a:cubicBezTo>
                    <a:cubicBezTo>
                      <a:pt x="1197" y="363"/>
                      <a:pt x="1206" y="359"/>
                      <a:pt x="1218" y="359"/>
                    </a:cubicBezTo>
                    <a:cubicBezTo>
                      <a:pt x="1223" y="359"/>
                      <a:pt x="1227" y="359"/>
                      <a:pt x="1230" y="361"/>
                    </a:cubicBezTo>
                    <a:cubicBezTo>
                      <a:pt x="1211" y="345"/>
                      <a:pt x="1189" y="335"/>
                      <a:pt x="1164" y="330"/>
                    </a:cubicBezTo>
                    <a:cubicBezTo>
                      <a:pt x="1157" y="329"/>
                      <a:pt x="1157" y="329"/>
                      <a:pt x="1157" y="329"/>
                    </a:cubicBezTo>
                    <a:cubicBezTo>
                      <a:pt x="1157" y="322"/>
                      <a:pt x="1157" y="322"/>
                      <a:pt x="1157" y="322"/>
                    </a:cubicBezTo>
                    <a:cubicBezTo>
                      <a:pt x="1154" y="310"/>
                      <a:pt x="1151" y="299"/>
                      <a:pt x="1147" y="288"/>
                    </a:cubicBezTo>
                    <a:cubicBezTo>
                      <a:pt x="1143" y="289"/>
                      <a:pt x="1139" y="290"/>
                      <a:pt x="1134" y="290"/>
                    </a:cubicBezTo>
                    <a:cubicBezTo>
                      <a:pt x="1110" y="290"/>
                      <a:pt x="1098" y="273"/>
                      <a:pt x="1098" y="240"/>
                    </a:cubicBezTo>
                    <a:cubicBezTo>
                      <a:pt x="1098" y="228"/>
                      <a:pt x="1099" y="219"/>
                      <a:pt x="1102" y="211"/>
                    </a:cubicBezTo>
                    <a:cubicBezTo>
                      <a:pt x="1067" y="170"/>
                      <a:pt x="1019" y="141"/>
                      <a:pt x="965" y="130"/>
                    </a:cubicBezTo>
                    <a:cubicBezTo>
                      <a:pt x="932" y="127"/>
                      <a:pt x="932" y="127"/>
                      <a:pt x="932" y="127"/>
                    </a:cubicBezTo>
                    <a:cubicBezTo>
                      <a:pt x="913" y="103"/>
                      <a:pt x="913" y="103"/>
                      <a:pt x="913" y="103"/>
                    </a:cubicBezTo>
                    <a:cubicBezTo>
                      <a:pt x="913" y="104"/>
                      <a:pt x="913" y="104"/>
                      <a:pt x="913" y="104"/>
                    </a:cubicBezTo>
                    <a:cubicBezTo>
                      <a:pt x="906" y="113"/>
                      <a:pt x="897" y="118"/>
                      <a:pt x="885" y="118"/>
                    </a:cubicBezTo>
                    <a:cubicBezTo>
                      <a:pt x="861" y="118"/>
                      <a:pt x="849" y="101"/>
                      <a:pt x="849" y="67"/>
                    </a:cubicBezTo>
                    <a:cubicBezTo>
                      <a:pt x="849" y="61"/>
                      <a:pt x="850" y="55"/>
                      <a:pt x="850" y="50"/>
                    </a:cubicBezTo>
                    <a:cubicBezTo>
                      <a:pt x="841" y="43"/>
                      <a:pt x="830" y="38"/>
                      <a:pt x="820" y="32"/>
                    </a:cubicBezTo>
                    <a:cubicBezTo>
                      <a:pt x="820" y="116"/>
                      <a:pt x="820" y="116"/>
                      <a:pt x="820" y="116"/>
                    </a:cubicBezTo>
                    <a:cubicBezTo>
                      <a:pt x="798" y="116"/>
                      <a:pt x="798" y="116"/>
                      <a:pt x="798" y="116"/>
                    </a:cubicBezTo>
                    <a:cubicBezTo>
                      <a:pt x="798" y="38"/>
                      <a:pt x="798" y="38"/>
                      <a:pt x="798" y="38"/>
                    </a:cubicBezTo>
                    <a:cubicBezTo>
                      <a:pt x="797" y="39"/>
                      <a:pt x="795" y="40"/>
                      <a:pt x="793" y="41"/>
                    </a:cubicBezTo>
                    <a:cubicBezTo>
                      <a:pt x="792" y="42"/>
                      <a:pt x="790" y="43"/>
                      <a:pt x="788" y="43"/>
                    </a:cubicBezTo>
                    <a:cubicBezTo>
                      <a:pt x="786" y="44"/>
                      <a:pt x="784" y="45"/>
                      <a:pt x="782" y="45"/>
                    </a:cubicBezTo>
                    <a:cubicBezTo>
                      <a:pt x="780" y="46"/>
                      <a:pt x="778" y="46"/>
                      <a:pt x="776" y="47"/>
                    </a:cubicBezTo>
                    <a:cubicBezTo>
                      <a:pt x="776" y="28"/>
                      <a:pt x="776" y="28"/>
                      <a:pt x="776" y="28"/>
                    </a:cubicBezTo>
                    <a:cubicBezTo>
                      <a:pt x="782" y="26"/>
                      <a:pt x="788" y="24"/>
                      <a:pt x="793" y="21"/>
                    </a:cubicBezTo>
                    <a:cubicBezTo>
                      <a:pt x="794" y="21"/>
                      <a:pt x="794" y="21"/>
                      <a:pt x="794" y="21"/>
                    </a:cubicBezTo>
                    <a:cubicBezTo>
                      <a:pt x="758" y="7"/>
                      <a:pt x="720" y="0"/>
                      <a:pt x="6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24"/>
              <p:cNvSpPr>
                <a:spLocks/>
              </p:cNvSpPr>
              <p:nvPr userDrawn="1"/>
            </p:nvSpPr>
            <p:spPr bwMode="auto">
              <a:xfrm>
                <a:off x="4708" y="2670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25"/>
              <p:cNvSpPr>
                <a:spLocks/>
              </p:cNvSpPr>
              <p:nvPr userDrawn="1"/>
            </p:nvSpPr>
            <p:spPr bwMode="auto">
              <a:xfrm>
                <a:off x="4543" y="1974"/>
                <a:ext cx="54" cy="140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9"/>
                      <a:pt x="27" y="35"/>
                    </a:cubicBezTo>
                    <a:cubicBezTo>
                      <a:pt x="27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26"/>
              <p:cNvSpPr>
                <a:spLocks/>
              </p:cNvSpPr>
              <p:nvPr userDrawn="1"/>
            </p:nvSpPr>
            <p:spPr bwMode="auto">
              <a:xfrm>
                <a:off x="4708" y="2322"/>
                <a:ext cx="56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2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27"/>
              <p:cNvSpPr>
                <a:spLocks/>
              </p:cNvSpPr>
              <p:nvPr userDrawn="1"/>
            </p:nvSpPr>
            <p:spPr bwMode="auto">
              <a:xfrm>
                <a:off x="3211" y="2670"/>
                <a:ext cx="56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28"/>
              <p:cNvSpPr>
                <a:spLocks/>
              </p:cNvSpPr>
              <p:nvPr userDrawn="1"/>
            </p:nvSpPr>
            <p:spPr bwMode="auto">
              <a:xfrm>
                <a:off x="4874" y="2670"/>
                <a:ext cx="57" cy="141"/>
              </a:xfrm>
              <a:custGeom>
                <a:avLst/>
                <a:gdLst>
                  <a:gd name="T0" fmla="*/ 15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5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5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4" y="70"/>
                      <a:pt x="28" y="58"/>
                      <a:pt x="28" y="35"/>
                    </a:cubicBezTo>
                    <a:cubicBezTo>
                      <a:pt x="28" y="11"/>
                      <a:pt x="24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29"/>
              <p:cNvSpPr>
                <a:spLocks/>
              </p:cNvSpPr>
              <p:nvPr userDrawn="1"/>
            </p:nvSpPr>
            <p:spPr bwMode="auto">
              <a:xfrm>
                <a:off x="5041" y="2670"/>
                <a:ext cx="57" cy="135"/>
              </a:xfrm>
              <a:custGeom>
                <a:avLst/>
                <a:gdLst>
                  <a:gd name="T0" fmla="*/ 14 w 28"/>
                  <a:gd name="T1" fmla="*/ 0 h 67"/>
                  <a:gd name="T2" fmla="*/ 0 w 28"/>
                  <a:gd name="T3" fmla="*/ 36 h 67"/>
                  <a:gd name="T4" fmla="*/ 7 w 28"/>
                  <a:gd name="T5" fmla="*/ 67 h 67"/>
                  <a:gd name="T6" fmla="*/ 27 w 28"/>
                  <a:gd name="T7" fmla="*/ 53 h 67"/>
                  <a:gd name="T8" fmla="*/ 28 w 28"/>
                  <a:gd name="T9" fmla="*/ 35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1"/>
                      <a:pt x="2" y="62"/>
                      <a:pt x="7" y="67"/>
                    </a:cubicBezTo>
                    <a:cubicBezTo>
                      <a:pt x="14" y="63"/>
                      <a:pt x="20" y="58"/>
                      <a:pt x="27" y="53"/>
                    </a:cubicBezTo>
                    <a:cubicBezTo>
                      <a:pt x="27" y="48"/>
                      <a:pt x="28" y="42"/>
                      <a:pt x="28" y="35"/>
                    </a:cubicBezTo>
                    <a:cubicBezTo>
                      <a:pt x="28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0"/>
              <p:cNvSpPr>
                <a:spLocks/>
              </p:cNvSpPr>
              <p:nvPr userDrawn="1"/>
            </p:nvSpPr>
            <p:spPr bwMode="auto">
              <a:xfrm>
                <a:off x="3544" y="2670"/>
                <a:ext cx="55" cy="141"/>
              </a:xfrm>
              <a:custGeom>
                <a:avLst/>
                <a:gdLst>
                  <a:gd name="T0" fmla="*/ 14 w 27"/>
                  <a:gd name="T1" fmla="*/ 0 h 70"/>
                  <a:gd name="T2" fmla="*/ 0 w 27"/>
                  <a:gd name="T3" fmla="*/ 36 h 70"/>
                  <a:gd name="T4" fmla="*/ 14 w 27"/>
                  <a:gd name="T5" fmla="*/ 70 h 70"/>
                  <a:gd name="T6" fmla="*/ 27 w 27"/>
                  <a:gd name="T7" fmla="*/ 35 h 70"/>
                  <a:gd name="T8" fmla="*/ 14 w 2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0">
                    <a:moveTo>
                      <a:pt x="14" y="0"/>
                    </a:moveTo>
                    <a:cubicBezTo>
                      <a:pt x="4" y="0"/>
                      <a:pt x="0" y="12"/>
                      <a:pt x="0" y="36"/>
                    </a:cubicBezTo>
                    <a:cubicBezTo>
                      <a:pt x="0" y="59"/>
                      <a:pt x="4" y="70"/>
                      <a:pt x="14" y="70"/>
                    </a:cubicBezTo>
                    <a:cubicBezTo>
                      <a:pt x="23" y="70"/>
                      <a:pt x="27" y="58"/>
                      <a:pt x="27" y="35"/>
                    </a:cubicBezTo>
                    <a:cubicBezTo>
                      <a:pt x="27" y="11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1"/>
              <p:cNvSpPr>
                <a:spLocks/>
              </p:cNvSpPr>
              <p:nvPr userDrawn="1"/>
            </p:nvSpPr>
            <p:spPr bwMode="auto">
              <a:xfrm>
                <a:off x="5041" y="2322"/>
                <a:ext cx="57" cy="141"/>
              </a:xfrm>
              <a:custGeom>
                <a:avLst/>
                <a:gdLst>
                  <a:gd name="T0" fmla="*/ 14 w 28"/>
                  <a:gd name="T1" fmla="*/ 0 h 70"/>
                  <a:gd name="T2" fmla="*/ 0 w 28"/>
                  <a:gd name="T3" fmla="*/ 36 h 70"/>
                  <a:gd name="T4" fmla="*/ 14 w 28"/>
                  <a:gd name="T5" fmla="*/ 70 h 70"/>
                  <a:gd name="T6" fmla="*/ 28 w 28"/>
                  <a:gd name="T7" fmla="*/ 35 h 70"/>
                  <a:gd name="T8" fmla="*/ 14 w 2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0">
                    <a:moveTo>
                      <a:pt x="14" y="0"/>
                    </a:moveTo>
                    <a:cubicBezTo>
                      <a:pt x="5" y="0"/>
                      <a:pt x="0" y="12"/>
                      <a:pt x="0" y="36"/>
                    </a:cubicBezTo>
                    <a:cubicBezTo>
                      <a:pt x="0" y="59"/>
                      <a:pt x="5" y="70"/>
                      <a:pt x="14" y="70"/>
                    </a:cubicBezTo>
                    <a:cubicBezTo>
                      <a:pt x="23" y="70"/>
                      <a:pt x="28" y="58"/>
                      <a:pt x="28" y="35"/>
                    </a:cubicBezTo>
                    <a:cubicBezTo>
                      <a:pt x="28" y="12"/>
                      <a:pt x="23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24" name="Group 223"/>
          <p:cNvGrpSpPr/>
          <p:nvPr userDrawn="1"/>
        </p:nvGrpSpPr>
        <p:grpSpPr>
          <a:xfrm>
            <a:off x="7529738" y="3382479"/>
            <a:ext cx="3616490" cy="2396343"/>
            <a:chOff x="7541904" y="3447414"/>
            <a:chExt cx="3190748" cy="2113939"/>
          </a:xfrm>
        </p:grpSpPr>
        <p:grpSp>
          <p:nvGrpSpPr>
            <p:cNvPr id="190" name="Group 189"/>
            <p:cNvGrpSpPr/>
            <p:nvPr userDrawn="1"/>
          </p:nvGrpSpPr>
          <p:grpSpPr>
            <a:xfrm>
              <a:off x="7964241" y="3447414"/>
              <a:ext cx="2533048" cy="1920235"/>
              <a:chOff x="7315504" y="2119178"/>
              <a:chExt cx="4230285" cy="3206864"/>
            </a:xfrm>
          </p:grpSpPr>
          <p:sp>
            <p:nvSpPr>
              <p:cNvPr id="188" name="Rectangle 187"/>
              <p:cNvSpPr/>
              <p:nvPr userDrawn="1"/>
            </p:nvSpPr>
            <p:spPr bwMode="auto">
              <a:xfrm>
                <a:off x="8881447" y="4503099"/>
                <a:ext cx="1098392" cy="640065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/>
              <p:cNvSpPr/>
              <p:nvPr userDrawn="1"/>
            </p:nvSpPr>
            <p:spPr bwMode="auto">
              <a:xfrm>
                <a:off x="7315504" y="2119178"/>
                <a:ext cx="4230285" cy="2749685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Rectangle 186"/>
              <p:cNvSpPr/>
              <p:nvPr userDrawn="1"/>
            </p:nvSpPr>
            <p:spPr bwMode="auto">
              <a:xfrm>
                <a:off x="7467901" y="2263395"/>
                <a:ext cx="3925489" cy="246124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Rectangle 188"/>
              <p:cNvSpPr/>
              <p:nvPr userDrawn="1"/>
            </p:nvSpPr>
            <p:spPr bwMode="auto">
              <a:xfrm>
                <a:off x="8480135" y="5143165"/>
                <a:ext cx="1901015" cy="182877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6" name="Group 205"/>
            <p:cNvGrpSpPr/>
            <p:nvPr userDrawn="1"/>
          </p:nvGrpSpPr>
          <p:grpSpPr>
            <a:xfrm>
              <a:off x="7541904" y="4598405"/>
              <a:ext cx="1463018" cy="950962"/>
              <a:chOff x="6675438" y="3920988"/>
              <a:chExt cx="1463018" cy="950962"/>
            </a:xfrm>
          </p:grpSpPr>
          <p:grpSp>
            <p:nvGrpSpPr>
              <p:cNvPr id="194" name="Group 193"/>
              <p:cNvGrpSpPr/>
              <p:nvPr userDrawn="1"/>
            </p:nvGrpSpPr>
            <p:grpSpPr>
              <a:xfrm>
                <a:off x="6675438" y="3920988"/>
                <a:ext cx="1463018" cy="950962"/>
                <a:chOff x="6675438" y="3771579"/>
                <a:chExt cx="1692878" cy="1100371"/>
              </a:xfrm>
            </p:grpSpPr>
            <p:sp>
              <p:nvSpPr>
                <p:cNvPr id="191" name="Rectangle 190"/>
                <p:cNvSpPr/>
                <p:nvPr userDrawn="1"/>
              </p:nvSpPr>
              <p:spPr bwMode="auto">
                <a:xfrm>
                  <a:off x="6675438" y="3771579"/>
                  <a:ext cx="1692878" cy="1100371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2" name="Rectangle 191"/>
                <p:cNvSpPr/>
                <p:nvPr userDrawn="1"/>
              </p:nvSpPr>
              <p:spPr bwMode="auto">
                <a:xfrm>
                  <a:off x="6776054" y="3880115"/>
                  <a:ext cx="1491646" cy="848656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03" name="Oval 202"/>
              <p:cNvSpPr/>
              <p:nvPr userDrawn="1"/>
            </p:nvSpPr>
            <p:spPr bwMode="auto">
              <a:xfrm flipH="1">
                <a:off x="7364694" y="4771587"/>
                <a:ext cx="80010" cy="7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7" name="Group 206"/>
            <p:cNvGrpSpPr/>
            <p:nvPr userDrawn="1"/>
          </p:nvGrpSpPr>
          <p:grpSpPr>
            <a:xfrm>
              <a:off x="10126475" y="4483410"/>
              <a:ext cx="606177" cy="1077943"/>
              <a:chOff x="10882616" y="3790920"/>
              <a:chExt cx="606177" cy="1077943"/>
            </a:xfrm>
          </p:grpSpPr>
          <p:grpSp>
            <p:nvGrpSpPr>
              <p:cNvPr id="195" name="Group 194"/>
              <p:cNvGrpSpPr/>
              <p:nvPr userDrawn="1"/>
            </p:nvGrpSpPr>
            <p:grpSpPr>
              <a:xfrm rot="16200000">
                <a:off x="10646733" y="4026803"/>
                <a:ext cx="1077943" cy="606177"/>
                <a:chOff x="6675439" y="3771580"/>
                <a:chExt cx="1428932" cy="1100371"/>
              </a:xfrm>
            </p:grpSpPr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6675439" y="3771580"/>
                  <a:ext cx="1428932" cy="110037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6879984" y="3881735"/>
                  <a:ext cx="1143165" cy="880058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01" name="Rectangle 200"/>
              <p:cNvSpPr/>
              <p:nvPr userDrawn="1"/>
            </p:nvSpPr>
            <p:spPr bwMode="auto">
              <a:xfrm rot="16200000">
                <a:off x="10981112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4" name="Rectangle 203"/>
              <p:cNvSpPr/>
              <p:nvPr userDrawn="1"/>
            </p:nvSpPr>
            <p:spPr bwMode="auto">
              <a:xfrm rot="16200000">
                <a:off x="11151835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Rectangle 204"/>
              <p:cNvSpPr/>
              <p:nvPr userDrawn="1"/>
            </p:nvSpPr>
            <p:spPr bwMode="auto">
              <a:xfrm rot="16200000">
                <a:off x="11322558" y="4708875"/>
                <a:ext cx="67737" cy="14336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96" name="Group 95"/>
          <p:cNvGrpSpPr/>
          <p:nvPr userDrawn="1"/>
        </p:nvGrpSpPr>
        <p:grpSpPr>
          <a:xfrm>
            <a:off x="459103" y="5435107"/>
            <a:ext cx="2139996" cy="454926"/>
            <a:chOff x="2235201" y="5027614"/>
            <a:chExt cx="3160712" cy="671816"/>
          </a:xfrm>
        </p:grpSpPr>
        <p:sp>
          <p:nvSpPr>
            <p:cNvPr id="97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98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99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0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2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3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04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106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09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166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4331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/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459103" y="5435107"/>
            <a:ext cx="2139996" cy="454926"/>
            <a:chOff x="2235201" y="5027614"/>
            <a:chExt cx="3160712" cy="671816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235201" y="5027614"/>
              <a:ext cx="258762" cy="347663"/>
            </a:xfrm>
            <a:custGeom>
              <a:avLst/>
              <a:gdLst>
                <a:gd name="T0" fmla="*/ 49 w 49"/>
                <a:gd name="T1" fmla="*/ 62 h 66"/>
                <a:gd name="T2" fmla="*/ 31 w 49"/>
                <a:gd name="T3" fmla="*/ 66 h 66"/>
                <a:gd name="T4" fmla="*/ 8 w 49"/>
                <a:gd name="T5" fmla="*/ 57 h 66"/>
                <a:gd name="T6" fmla="*/ 0 w 49"/>
                <a:gd name="T7" fmla="*/ 34 h 66"/>
                <a:gd name="T8" fmla="*/ 9 w 49"/>
                <a:gd name="T9" fmla="*/ 9 h 66"/>
                <a:gd name="T10" fmla="*/ 34 w 49"/>
                <a:gd name="T11" fmla="*/ 0 h 66"/>
                <a:gd name="T12" fmla="*/ 49 w 49"/>
                <a:gd name="T13" fmla="*/ 2 h 66"/>
                <a:gd name="T14" fmla="*/ 49 w 49"/>
                <a:gd name="T15" fmla="*/ 16 h 66"/>
                <a:gd name="T16" fmla="*/ 35 w 49"/>
                <a:gd name="T17" fmla="*/ 12 h 66"/>
                <a:gd name="T18" fmla="*/ 20 w 49"/>
                <a:gd name="T19" fmla="*/ 18 h 66"/>
                <a:gd name="T20" fmla="*/ 15 w 49"/>
                <a:gd name="T21" fmla="*/ 33 h 66"/>
                <a:gd name="T22" fmla="*/ 20 w 49"/>
                <a:gd name="T23" fmla="*/ 48 h 66"/>
                <a:gd name="T24" fmla="*/ 34 w 49"/>
                <a:gd name="T25" fmla="*/ 53 h 66"/>
                <a:gd name="T26" fmla="*/ 49 w 49"/>
                <a:gd name="T27" fmla="*/ 49 h 66"/>
                <a:gd name="T28" fmla="*/ 49 w 49"/>
                <a:gd name="T29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66">
                  <a:moveTo>
                    <a:pt x="49" y="62"/>
                  </a:moveTo>
                  <a:cubicBezTo>
                    <a:pt x="45" y="64"/>
                    <a:pt x="39" y="66"/>
                    <a:pt x="31" y="66"/>
                  </a:cubicBezTo>
                  <a:cubicBezTo>
                    <a:pt x="22" y="66"/>
                    <a:pt x="14" y="63"/>
                    <a:pt x="8" y="57"/>
                  </a:cubicBezTo>
                  <a:cubicBezTo>
                    <a:pt x="3" y="51"/>
                    <a:pt x="0" y="44"/>
                    <a:pt x="0" y="34"/>
                  </a:cubicBezTo>
                  <a:cubicBezTo>
                    <a:pt x="0" y="24"/>
                    <a:pt x="3" y="16"/>
                    <a:pt x="9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0" y="0"/>
                    <a:pt x="45" y="0"/>
                    <a:pt x="49" y="2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5" y="13"/>
                    <a:pt x="40" y="12"/>
                    <a:pt x="35" y="12"/>
                  </a:cubicBezTo>
                  <a:cubicBezTo>
                    <a:pt x="29" y="12"/>
                    <a:pt x="24" y="14"/>
                    <a:pt x="20" y="18"/>
                  </a:cubicBezTo>
                  <a:cubicBezTo>
                    <a:pt x="17" y="21"/>
                    <a:pt x="15" y="27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4" y="51"/>
                    <a:pt x="28" y="53"/>
                    <a:pt x="34" y="53"/>
                  </a:cubicBezTo>
                  <a:cubicBezTo>
                    <a:pt x="40" y="53"/>
                    <a:pt x="45" y="52"/>
                    <a:pt x="49" y="49"/>
                  </a:cubicBezTo>
                  <a:lnTo>
                    <a:pt x="49" y="6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651126" y="5032376"/>
              <a:ext cx="201612" cy="333375"/>
            </a:xfrm>
            <a:custGeom>
              <a:avLst/>
              <a:gdLst>
                <a:gd name="T0" fmla="*/ 127 w 127"/>
                <a:gd name="T1" fmla="*/ 210 h 210"/>
                <a:gd name="T2" fmla="*/ 0 w 127"/>
                <a:gd name="T3" fmla="*/ 210 h 210"/>
                <a:gd name="T4" fmla="*/ 0 w 127"/>
                <a:gd name="T5" fmla="*/ 0 h 210"/>
                <a:gd name="T6" fmla="*/ 47 w 127"/>
                <a:gd name="T7" fmla="*/ 0 h 210"/>
                <a:gd name="T8" fmla="*/ 47 w 127"/>
                <a:gd name="T9" fmla="*/ 173 h 210"/>
                <a:gd name="T10" fmla="*/ 127 w 127"/>
                <a:gd name="T11" fmla="*/ 173 h 210"/>
                <a:gd name="T12" fmla="*/ 127 w 127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10">
                  <a:moveTo>
                    <a:pt x="127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73"/>
                  </a:lnTo>
                  <a:lnTo>
                    <a:pt x="127" y="173"/>
                  </a:lnTo>
                  <a:lnTo>
                    <a:pt x="127" y="21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957513" y="5027614"/>
              <a:ext cx="333375" cy="347663"/>
            </a:xfrm>
            <a:custGeom>
              <a:avLst/>
              <a:gdLst>
                <a:gd name="T0" fmla="*/ 31 w 63"/>
                <a:gd name="T1" fmla="*/ 66 h 66"/>
                <a:gd name="T2" fmla="*/ 9 w 63"/>
                <a:gd name="T3" fmla="*/ 57 h 66"/>
                <a:gd name="T4" fmla="*/ 0 w 63"/>
                <a:gd name="T5" fmla="*/ 33 h 66"/>
                <a:gd name="T6" fmla="*/ 9 w 63"/>
                <a:gd name="T7" fmla="*/ 9 h 66"/>
                <a:gd name="T8" fmla="*/ 32 w 63"/>
                <a:gd name="T9" fmla="*/ 0 h 66"/>
                <a:gd name="T10" fmla="*/ 54 w 63"/>
                <a:gd name="T11" fmla="*/ 9 h 66"/>
                <a:gd name="T12" fmla="*/ 63 w 63"/>
                <a:gd name="T13" fmla="*/ 32 h 66"/>
                <a:gd name="T14" fmla="*/ 54 w 63"/>
                <a:gd name="T15" fmla="*/ 56 h 66"/>
                <a:gd name="T16" fmla="*/ 31 w 63"/>
                <a:gd name="T17" fmla="*/ 66 h 66"/>
                <a:gd name="T18" fmla="*/ 32 w 63"/>
                <a:gd name="T19" fmla="*/ 12 h 66"/>
                <a:gd name="T20" fmla="*/ 20 w 63"/>
                <a:gd name="T21" fmla="*/ 18 h 66"/>
                <a:gd name="T22" fmla="*/ 15 w 63"/>
                <a:gd name="T23" fmla="*/ 33 h 66"/>
                <a:gd name="T24" fmla="*/ 20 w 63"/>
                <a:gd name="T25" fmla="*/ 48 h 66"/>
                <a:gd name="T26" fmla="*/ 31 w 63"/>
                <a:gd name="T27" fmla="*/ 53 h 66"/>
                <a:gd name="T28" fmla="*/ 43 w 63"/>
                <a:gd name="T29" fmla="*/ 48 h 66"/>
                <a:gd name="T30" fmla="*/ 47 w 63"/>
                <a:gd name="T31" fmla="*/ 33 h 66"/>
                <a:gd name="T32" fmla="*/ 43 w 63"/>
                <a:gd name="T33" fmla="*/ 18 h 66"/>
                <a:gd name="T34" fmla="*/ 32 w 63"/>
                <a:gd name="T3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6">
                  <a:moveTo>
                    <a:pt x="31" y="66"/>
                  </a:moveTo>
                  <a:cubicBezTo>
                    <a:pt x="22" y="66"/>
                    <a:pt x="15" y="63"/>
                    <a:pt x="9" y="57"/>
                  </a:cubicBezTo>
                  <a:cubicBezTo>
                    <a:pt x="3" y="51"/>
                    <a:pt x="0" y="43"/>
                    <a:pt x="0" y="33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3"/>
                    <a:pt x="22" y="0"/>
                    <a:pt x="32" y="0"/>
                  </a:cubicBezTo>
                  <a:cubicBezTo>
                    <a:pt x="41" y="0"/>
                    <a:pt x="49" y="3"/>
                    <a:pt x="54" y="9"/>
                  </a:cubicBezTo>
                  <a:cubicBezTo>
                    <a:pt x="60" y="15"/>
                    <a:pt x="63" y="22"/>
                    <a:pt x="63" y="32"/>
                  </a:cubicBezTo>
                  <a:cubicBezTo>
                    <a:pt x="63" y="42"/>
                    <a:pt x="60" y="50"/>
                    <a:pt x="54" y="56"/>
                  </a:cubicBezTo>
                  <a:cubicBezTo>
                    <a:pt x="48" y="62"/>
                    <a:pt x="40" y="66"/>
                    <a:pt x="31" y="66"/>
                  </a:cubicBezTo>
                  <a:close/>
                  <a:moveTo>
                    <a:pt x="32" y="12"/>
                  </a:moveTo>
                  <a:cubicBezTo>
                    <a:pt x="27" y="12"/>
                    <a:pt x="23" y="14"/>
                    <a:pt x="20" y="18"/>
                  </a:cubicBezTo>
                  <a:cubicBezTo>
                    <a:pt x="17" y="21"/>
                    <a:pt x="15" y="26"/>
                    <a:pt x="15" y="33"/>
                  </a:cubicBezTo>
                  <a:cubicBezTo>
                    <a:pt x="15" y="39"/>
                    <a:pt x="17" y="44"/>
                    <a:pt x="20" y="48"/>
                  </a:cubicBezTo>
                  <a:cubicBezTo>
                    <a:pt x="23" y="51"/>
                    <a:pt x="27" y="53"/>
                    <a:pt x="31" y="53"/>
                  </a:cubicBezTo>
                  <a:cubicBezTo>
                    <a:pt x="36" y="53"/>
                    <a:pt x="40" y="51"/>
                    <a:pt x="43" y="48"/>
                  </a:cubicBezTo>
                  <a:cubicBezTo>
                    <a:pt x="46" y="44"/>
                    <a:pt x="47" y="39"/>
                    <a:pt x="47" y="33"/>
                  </a:cubicBezTo>
                  <a:cubicBezTo>
                    <a:pt x="47" y="26"/>
                    <a:pt x="46" y="21"/>
                    <a:pt x="43" y="18"/>
                  </a:cubicBezTo>
                  <a:cubicBezTo>
                    <a:pt x="40" y="14"/>
                    <a:pt x="37" y="12"/>
                    <a:pt x="32" y="12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438526" y="5032376"/>
              <a:ext cx="274637" cy="342900"/>
            </a:xfrm>
            <a:custGeom>
              <a:avLst/>
              <a:gdLst>
                <a:gd name="T0" fmla="*/ 52 w 52"/>
                <a:gd name="T1" fmla="*/ 36 h 65"/>
                <a:gd name="T2" fmla="*/ 25 w 52"/>
                <a:gd name="T3" fmla="*/ 65 h 65"/>
                <a:gd name="T4" fmla="*/ 0 w 52"/>
                <a:gd name="T5" fmla="*/ 37 h 65"/>
                <a:gd name="T6" fmla="*/ 0 w 52"/>
                <a:gd name="T7" fmla="*/ 0 h 65"/>
                <a:gd name="T8" fmla="*/ 14 w 52"/>
                <a:gd name="T9" fmla="*/ 0 h 65"/>
                <a:gd name="T10" fmla="*/ 14 w 52"/>
                <a:gd name="T11" fmla="*/ 37 h 65"/>
                <a:gd name="T12" fmla="*/ 26 w 52"/>
                <a:gd name="T13" fmla="*/ 52 h 65"/>
                <a:gd name="T14" fmla="*/ 38 w 52"/>
                <a:gd name="T15" fmla="*/ 37 h 65"/>
                <a:gd name="T16" fmla="*/ 38 w 52"/>
                <a:gd name="T17" fmla="*/ 0 h 65"/>
                <a:gd name="T18" fmla="*/ 52 w 52"/>
                <a:gd name="T19" fmla="*/ 0 h 65"/>
                <a:gd name="T20" fmla="*/ 52 w 52"/>
                <a:gd name="T21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5">
                  <a:moveTo>
                    <a:pt x="52" y="36"/>
                  </a:moveTo>
                  <a:cubicBezTo>
                    <a:pt x="52" y="55"/>
                    <a:pt x="43" y="65"/>
                    <a:pt x="25" y="65"/>
                  </a:cubicBezTo>
                  <a:cubicBezTo>
                    <a:pt x="8" y="65"/>
                    <a:pt x="0" y="55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47"/>
                    <a:pt x="18" y="52"/>
                    <a:pt x="26" y="52"/>
                  </a:cubicBezTo>
                  <a:cubicBezTo>
                    <a:pt x="34" y="52"/>
                    <a:pt x="38" y="47"/>
                    <a:pt x="38" y="3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881438" y="5032376"/>
              <a:ext cx="301625" cy="333375"/>
            </a:xfrm>
            <a:custGeom>
              <a:avLst/>
              <a:gdLst>
                <a:gd name="T0" fmla="*/ 0 w 57"/>
                <a:gd name="T1" fmla="*/ 63 h 63"/>
                <a:gd name="T2" fmla="*/ 0 w 57"/>
                <a:gd name="T3" fmla="*/ 0 h 63"/>
                <a:gd name="T4" fmla="*/ 23 w 57"/>
                <a:gd name="T5" fmla="*/ 0 h 63"/>
                <a:gd name="T6" fmla="*/ 57 w 57"/>
                <a:gd name="T7" fmla="*/ 31 h 63"/>
                <a:gd name="T8" fmla="*/ 47 w 57"/>
                <a:gd name="T9" fmla="*/ 55 h 63"/>
                <a:gd name="T10" fmla="*/ 23 w 57"/>
                <a:gd name="T11" fmla="*/ 63 h 63"/>
                <a:gd name="T12" fmla="*/ 0 w 57"/>
                <a:gd name="T13" fmla="*/ 63 h 63"/>
                <a:gd name="T14" fmla="*/ 15 w 57"/>
                <a:gd name="T15" fmla="*/ 11 h 63"/>
                <a:gd name="T16" fmla="*/ 15 w 57"/>
                <a:gd name="T17" fmla="*/ 52 h 63"/>
                <a:gd name="T18" fmla="*/ 22 w 57"/>
                <a:gd name="T19" fmla="*/ 52 h 63"/>
                <a:gd name="T20" fmla="*/ 36 w 57"/>
                <a:gd name="T21" fmla="*/ 46 h 63"/>
                <a:gd name="T22" fmla="*/ 42 w 57"/>
                <a:gd name="T23" fmla="*/ 31 h 63"/>
                <a:gd name="T24" fmla="*/ 36 w 57"/>
                <a:gd name="T25" fmla="*/ 17 h 63"/>
                <a:gd name="T26" fmla="*/ 22 w 57"/>
                <a:gd name="T27" fmla="*/ 11 h 63"/>
                <a:gd name="T28" fmla="*/ 15 w 5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3">
                  <a:moveTo>
                    <a:pt x="0" y="6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57" y="10"/>
                    <a:pt x="57" y="31"/>
                  </a:cubicBezTo>
                  <a:cubicBezTo>
                    <a:pt x="57" y="41"/>
                    <a:pt x="54" y="49"/>
                    <a:pt x="47" y="55"/>
                  </a:cubicBezTo>
                  <a:cubicBezTo>
                    <a:pt x="41" y="60"/>
                    <a:pt x="33" y="63"/>
                    <a:pt x="23" y="63"/>
                  </a:cubicBezTo>
                  <a:lnTo>
                    <a:pt x="0" y="63"/>
                  </a:lnTo>
                  <a:close/>
                  <a:moveTo>
                    <a:pt x="15" y="11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8" y="52"/>
                    <a:pt x="33" y="50"/>
                    <a:pt x="36" y="46"/>
                  </a:cubicBezTo>
                  <a:cubicBezTo>
                    <a:pt x="40" y="42"/>
                    <a:pt x="42" y="37"/>
                    <a:pt x="42" y="31"/>
                  </a:cubicBezTo>
                  <a:cubicBezTo>
                    <a:pt x="42" y="25"/>
                    <a:pt x="40" y="20"/>
                    <a:pt x="36" y="17"/>
                  </a:cubicBezTo>
                  <a:cubicBezTo>
                    <a:pt x="33" y="13"/>
                    <a:pt x="28" y="11"/>
                    <a:pt x="22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4287838" y="5032376"/>
              <a:ext cx="333375" cy="333375"/>
            </a:xfrm>
            <a:custGeom>
              <a:avLst/>
              <a:gdLst>
                <a:gd name="T0" fmla="*/ 63 w 63"/>
                <a:gd name="T1" fmla="*/ 63 h 63"/>
                <a:gd name="T2" fmla="*/ 47 w 63"/>
                <a:gd name="T3" fmla="*/ 63 h 63"/>
                <a:gd name="T4" fmla="*/ 43 w 63"/>
                <a:gd name="T5" fmla="*/ 49 h 63"/>
                <a:gd name="T6" fmla="*/ 20 w 63"/>
                <a:gd name="T7" fmla="*/ 49 h 63"/>
                <a:gd name="T8" fmla="*/ 16 w 63"/>
                <a:gd name="T9" fmla="*/ 63 h 63"/>
                <a:gd name="T10" fmla="*/ 0 w 63"/>
                <a:gd name="T11" fmla="*/ 63 h 63"/>
                <a:gd name="T12" fmla="*/ 23 w 63"/>
                <a:gd name="T13" fmla="*/ 0 h 63"/>
                <a:gd name="T14" fmla="*/ 40 w 63"/>
                <a:gd name="T15" fmla="*/ 0 h 63"/>
                <a:gd name="T16" fmla="*/ 63 w 63"/>
                <a:gd name="T17" fmla="*/ 63 h 63"/>
                <a:gd name="T18" fmla="*/ 40 w 63"/>
                <a:gd name="T19" fmla="*/ 38 h 63"/>
                <a:gd name="T20" fmla="*/ 33 w 63"/>
                <a:gd name="T21" fmla="*/ 17 h 63"/>
                <a:gd name="T22" fmla="*/ 32 w 63"/>
                <a:gd name="T23" fmla="*/ 11 h 63"/>
                <a:gd name="T24" fmla="*/ 31 w 63"/>
                <a:gd name="T25" fmla="*/ 11 h 63"/>
                <a:gd name="T26" fmla="*/ 30 w 63"/>
                <a:gd name="T27" fmla="*/ 17 h 63"/>
                <a:gd name="T28" fmla="*/ 23 w 63"/>
                <a:gd name="T29" fmla="*/ 38 h 63"/>
                <a:gd name="T30" fmla="*/ 40 w 63"/>
                <a:gd name="T31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63" y="63"/>
                  </a:lnTo>
                  <a:close/>
                  <a:moveTo>
                    <a:pt x="40" y="38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3"/>
                    <a:pt x="32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3"/>
                    <a:pt x="31" y="15"/>
                    <a:pt x="30" y="17"/>
                  </a:cubicBezTo>
                  <a:cubicBezTo>
                    <a:pt x="23" y="38"/>
                    <a:pt x="23" y="38"/>
                    <a:pt x="23" y="38"/>
                  </a:cubicBezTo>
                  <a:lnTo>
                    <a:pt x="40" y="38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757738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148263" y="5032376"/>
              <a:ext cx="247650" cy="333375"/>
            </a:xfrm>
            <a:custGeom>
              <a:avLst/>
              <a:gdLst>
                <a:gd name="T0" fmla="*/ 14 w 47"/>
                <a:gd name="T1" fmla="*/ 42 h 63"/>
                <a:gd name="T2" fmla="*/ 14 w 47"/>
                <a:gd name="T3" fmla="*/ 63 h 63"/>
                <a:gd name="T4" fmla="*/ 0 w 47"/>
                <a:gd name="T5" fmla="*/ 63 h 63"/>
                <a:gd name="T6" fmla="*/ 0 w 47"/>
                <a:gd name="T7" fmla="*/ 0 h 63"/>
                <a:gd name="T8" fmla="*/ 23 w 47"/>
                <a:gd name="T9" fmla="*/ 0 h 63"/>
                <a:gd name="T10" fmla="*/ 47 w 47"/>
                <a:gd name="T11" fmla="*/ 20 h 63"/>
                <a:gd name="T12" fmla="*/ 40 w 47"/>
                <a:gd name="T13" fmla="*/ 36 h 63"/>
                <a:gd name="T14" fmla="*/ 21 w 47"/>
                <a:gd name="T15" fmla="*/ 42 h 63"/>
                <a:gd name="T16" fmla="*/ 14 w 47"/>
                <a:gd name="T17" fmla="*/ 42 h 63"/>
                <a:gd name="T18" fmla="*/ 14 w 47"/>
                <a:gd name="T19" fmla="*/ 11 h 63"/>
                <a:gd name="T20" fmla="*/ 14 w 47"/>
                <a:gd name="T21" fmla="*/ 31 h 63"/>
                <a:gd name="T22" fmla="*/ 20 w 47"/>
                <a:gd name="T23" fmla="*/ 31 h 63"/>
                <a:gd name="T24" fmla="*/ 32 w 47"/>
                <a:gd name="T25" fmla="*/ 21 h 63"/>
                <a:gd name="T26" fmla="*/ 20 w 47"/>
                <a:gd name="T27" fmla="*/ 11 h 63"/>
                <a:gd name="T28" fmla="*/ 14 w 47"/>
                <a:gd name="T29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3">
                  <a:moveTo>
                    <a:pt x="14" y="42"/>
                  </a:moveTo>
                  <a:cubicBezTo>
                    <a:pt x="14" y="63"/>
                    <a:pt x="14" y="63"/>
                    <a:pt x="14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7" y="7"/>
                    <a:pt x="47" y="20"/>
                  </a:cubicBezTo>
                  <a:cubicBezTo>
                    <a:pt x="47" y="26"/>
                    <a:pt x="44" y="32"/>
                    <a:pt x="40" y="36"/>
                  </a:cubicBezTo>
                  <a:cubicBezTo>
                    <a:pt x="35" y="40"/>
                    <a:pt x="29" y="42"/>
                    <a:pt x="21" y="42"/>
                  </a:cubicBezTo>
                  <a:lnTo>
                    <a:pt x="14" y="42"/>
                  </a:lnTo>
                  <a:close/>
                  <a:moveTo>
                    <a:pt x="14" y="11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8" y="31"/>
                    <a:pt x="32" y="27"/>
                    <a:pt x="32" y="21"/>
                  </a:cubicBezTo>
                  <a:cubicBezTo>
                    <a:pt x="32" y="14"/>
                    <a:pt x="28" y="11"/>
                    <a:pt x="20" y="11"/>
                  </a:cubicBezTo>
                  <a:lnTo>
                    <a:pt x="14" y="1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37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46376" y="5544737"/>
              <a:ext cx="2138362" cy="154693"/>
              <a:chOff x="2395538" y="5508609"/>
              <a:chExt cx="2765425" cy="200056"/>
            </a:xfrm>
            <a:solidFill>
              <a:schemeClr val="bg2">
                <a:lumMod val="50000"/>
              </a:schemeClr>
            </a:solidFill>
          </p:grpSpPr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2395538" y="5508609"/>
                <a:ext cx="153987" cy="200024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5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4 w 29"/>
                  <a:gd name="T21" fmla="*/ 3 h 38"/>
                  <a:gd name="T22" fmla="*/ 4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4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5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3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4" y="3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2792413" y="5508626"/>
                <a:ext cx="100012" cy="200025"/>
              </a:xfrm>
              <a:custGeom>
                <a:avLst/>
                <a:gdLst>
                  <a:gd name="T0" fmla="*/ 0 w 63"/>
                  <a:gd name="T1" fmla="*/ 126 h 126"/>
                  <a:gd name="T2" fmla="*/ 0 w 63"/>
                  <a:gd name="T3" fmla="*/ 0 h 126"/>
                  <a:gd name="T4" fmla="*/ 59 w 63"/>
                  <a:gd name="T5" fmla="*/ 0 h 126"/>
                  <a:gd name="T6" fmla="*/ 59 w 63"/>
                  <a:gd name="T7" fmla="*/ 10 h 126"/>
                  <a:gd name="T8" fmla="*/ 10 w 63"/>
                  <a:gd name="T9" fmla="*/ 10 h 126"/>
                  <a:gd name="T10" fmla="*/ 10 w 63"/>
                  <a:gd name="T11" fmla="*/ 56 h 126"/>
                  <a:gd name="T12" fmla="*/ 56 w 63"/>
                  <a:gd name="T13" fmla="*/ 56 h 126"/>
                  <a:gd name="T14" fmla="*/ 56 w 63"/>
                  <a:gd name="T15" fmla="*/ 66 h 126"/>
                  <a:gd name="T16" fmla="*/ 10 w 63"/>
                  <a:gd name="T17" fmla="*/ 66 h 126"/>
                  <a:gd name="T18" fmla="*/ 10 w 63"/>
                  <a:gd name="T19" fmla="*/ 116 h 126"/>
                  <a:gd name="T20" fmla="*/ 63 w 63"/>
                  <a:gd name="T21" fmla="*/ 116 h 126"/>
                  <a:gd name="T22" fmla="*/ 63 w 63"/>
                  <a:gd name="T23" fmla="*/ 126 h 126"/>
                  <a:gd name="T24" fmla="*/ 0 w 63"/>
                  <a:gd name="T2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126">
                    <a:moveTo>
                      <a:pt x="0" y="126"/>
                    </a:moveTo>
                    <a:lnTo>
                      <a:pt x="0" y="0"/>
                    </a:lnTo>
                    <a:lnTo>
                      <a:pt x="59" y="0"/>
                    </a:lnTo>
                    <a:lnTo>
                      <a:pt x="59" y="10"/>
                    </a:lnTo>
                    <a:lnTo>
                      <a:pt x="10" y="10"/>
                    </a:lnTo>
                    <a:lnTo>
                      <a:pt x="10" y="56"/>
                    </a:lnTo>
                    <a:lnTo>
                      <a:pt x="56" y="56"/>
                    </a:lnTo>
                    <a:lnTo>
                      <a:pt x="56" y="66"/>
                    </a:lnTo>
                    <a:lnTo>
                      <a:pt x="10" y="66"/>
                    </a:lnTo>
                    <a:lnTo>
                      <a:pt x="10" y="116"/>
                    </a:lnTo>
                    <a:lnTo>
                      <a:pt x="63" y="116"/>
                    </a:lnTo>
                    <a:lnTo>
                      <a:pt x="63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3108326" y="5508626"/>
                <a:ext cx="163512" cy="200025"/>
              </a:xfrm>
              <a:custGeom>
                <a:avLst/>
                <a:gdLst>
                  <a:gd name="T0" fmla="*/ 17 w 31"/>
                  <a:gd name="T1" fmla="*/ 38 h 38"/>
                  <a:gd name="T2" fmla="*/ 14 w 31"/>
                  <a:gd name="T3" fmla="*/ 38 h 38"/>
                  <a:gd name="T4" fmla="*/ 0 w 31"/>
                  <a:gd name="T5" fmla="*/ 0 h 38"/>
                  <a:gd name="T6" fmla="*/ 4 w 31"/>
                  <a:gd name="T7" fmla="*/ 0 h 38"/>
                  <a:gd name="T8" fmla="*/ 15 w 31"/>
                  <a:gd name="T9" fmla="*/ 30 h 38"/>
                  <a:gd name="T10" fmla="*/ 15 w 31"/>
                  <a:gd name="T11" fmla="*/ 32 h 38"/>
                  <a:gd name="T12" fmla="*/ 16 w 31"/>
                  <a:gd name="T13" fmla="*/ 34 h 38"/>
                  <a:gd name="T14" fmla="*/ 16 w 31"/>
                  <a:gd name="T15" fmla="*/ 34 h 38"/>
                  <a:gd name="T16" fmla="*/ 16 w 31"/>
                  <a:gd name="T17" fmla="*/ 32 h 38"/>
                  <a:gd name="T18" fmla="*/ 17 w 31"/>
                  <a:gd name="T19" fmla="*/ 30 h 38"/>
                  <a:gd name="T20" fmla="*/ 28 w 31"/>
                  <a:gd name="T21" fmla="*/ 0 h 38"/>
                  <a:gd name="T22" fmla="*/ 31 w 31"/>
                  <a:gd name="T23" fmla="*/ 0 h 38"/>
                  <a:gd name="T24" fmla="*/ 17 w 31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38">
                    <a:moveTo>
                      <a:pt x="17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2"/>
                    </a:cubicBezTo>
                    <a:cubicBezTo>
                      <a:pt x="15" y="33"/>
                      <a:pt x="15" y="33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2"/>
                    </a:cubicBezTo>
                    <a:cubicBezTo>
                      <a:pt x="16" y="32"/>
                      <a:pt x="16" y="31"/>
                      <a:pt x="17" y="3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17" y="3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3489326" y="5508639"/>
                <a:ext cx="225425" cy="200026"/>
              </a:xfrm>
              <a:custGeom>
                <a:avLst/>
                <a:gdLst>
                  <a:gd name="T0" fmla="*/ 34 w 43"/>
                  <a:gd name="T1" fmla="*/ 38 h 38"/>
                  <a:gd name="T2" fmla="*/ 30 w 43"/>
                  <a:gd name="T3" fmla="*/ 36 h 38"/>
                  <a:gd name="T4" fmla="*/ 25 w 43"/>
                  <a:gd name="T5" fmla="*/ 35 h 38"/>
                  <a:gd name="T6" fmla="*/ 18 w 43"/>
                  <a:gd name="T7" fmla="*/ 38 h 38"/>
                  <a:gd name="T8" fmla="*/ 8 w 43"/>
                  <a:gd name="T9" fmla="*/ 38 h 38"/>
                  <a:gd name="T10" fmla="*/ 1 w 43"/>
                  <a:gd name="T11" fmla="*/ 32 h 38"/>
                  <a:gd name="T12" fmla="*/ 1 w 43"/>
                  <a:gd name="T13" fmla="*/ 23 h 38"/>
                  <a:gd name="T14" fmla="*/ 6 w 43"/>
                  <a:gd name="T15" fmla="*/ 18 h 38"/>
                  <a:gd name="T16" fmla="*/ 7 w 43"/>
                  <a:gd name="T17" fmla="*/ 15 h 38"/>
                  <a:gd name="T18" fmla="*/ 5 w 43"/>
                  <a:gd name="T19" fmla="*/ 11 h 38"/>
                  <a:gd name="T20" fmla="*/ 5 w 43"/>
                  <a:gd name="T21" fmla="*/ 5 h 38"/>
                  <a:gd name="T22" fmla="*/ 11 w 43"/>
                  <a:gd name="T23" fmla="*/ 0 h 38"/>
                  <a:gd name="T24" fmla="*/ 20 w 43"/>
                  <a:gd name="T25" fmla="*/ 0 h 38"/>
                  <a:gd name="T26" fmla="*/ 26 w 43"/>
                  <a:gd name="T27" fmla="*/ 5 h 38"/>
                  <a:gd name="T28" fmla="*/ 25 w 43"/>
                  <a:gd name="T29" fmla="*/ 13 h 38"/>
                  <a:gd name="T30" fmla="*/ 22 w 43"/>
                  <a:gd name="T31" fmla="*/ 18 h 38"/>
                  <a:gd name="T32" fmla="*/ 27 w 43"/>
                  <a:gd name="T33" fmla="*/ 21 h 38"/>
                  <a:gd name="T34" fmla="*/ 32 w 43"/>
                  <a:gd name="T35" fmla="*/ 18 h 38"/>
                  <a:gd name="T36" fmla="*/ 33 w 43"/>
                  <a:gd name="T37" fmla="*/ 10 h 38"/>
                  <a:gd name="T38" fmla="*/ 39 w 43"/>
                  <a:gd name="T39" fmla="*/ 8 h 38"/>
                  <a:gd name="T40" fmla="*/ 40 w 43"/>
                  <a:gd name="T41" fmla="*/ 12 h 38"/>
                  <a:gd name="T42" fmla="*/ 38 w 43"/>
                  <a:gd name="T43" fmla="*/ 22 h 38"/>
                  <a:gd name="T44" fmla="*/ 33 w 43"/>
                  <a:gd name="T45" fmla="*/ 29 h 38"/>
                  <a:gd name="T46" fmla="*/ 38 w 43"/>
                  <a:gd name="T47" fmla="*/ 32 h 38"/>
                  <a:gd name="T48" fmla="*/ 43 w 43"/>
                  <a:gd name="T49" fmla="*/ 31 h 38"/>
                  <a:gd name="T50" fmla="*/ 40 w 43"/>
                  <a:gd name="T51" fmla="*/ 38 h 38"/>
                  <a:gd name="T52" fmla="*/ 14 w 43"/>
                  <a:gd name="T53" fmla="*/ 32 h 38"/>
                  <a:gd name="T54" fmla="*/ 20 w 43"/>
                  <a:gd name="T55" fmla="*/ 31 h 38"/>
                  <a:gd name="T56" fmla="*/ 24 w 43"/>
                  <a:gd name="T57" fmla="*/ 29 h 38"/>
                  <a:gd name="T58" fmla="*/ 19 w 43"/>
                  <a:gd name="T59" fmla="*/ 23 h 38"/>
                  <a:gd name="T60" fmla="*/ 14 w 43"/>
                  <a:gd name="T61" fmla="*/ 20 h 38"/>
                  <a:gd name="T62" fmla="*/ 10 w 43"/>
                  <a:gd name="T63" fmla="*/ 22 h 38"/>
                  <a:gd name="T64" fmla="*/ 8 w 43"/>
                  <a:gd name="T65" fmla="*/ 27 h 38"/>
                  <a:gd name="T66" fmla="*/ 10 w 43"/>
                  <a:gd name="T67" fmla="*/ 31 h 38"/>
                  <a:gd name="T68" fmla="*/ 14 w 43"/>
                  <a:gd name="T69" fmla="*/ 32 h 38"/>
                  <a:gd name="T70" fmla="*/ 19 w 43"/>
                  <a:gd name="T71" fmla="*/ 7 h 38"/>
                  <a:gd name="T72" fmla="*/ 17 w 43"/>
                  <a:gd name="T73" fmla="*/ 5 h 38"/>
                  <a:gd name="T74" fmla="*/ 14 w 43"/>
                  <a:gd name="T75" fmla="*/ 5 h 38"/>
                  <a:gd name="T76" fmla="*/ 12 w 43"/>
                  <a:gd name="T77" fmla="*/ 7 h 38"/>
                  <a:gd name="T78" fmla="*/ 13 w 43"/>
                  <a:gd name="T79" fmla="*/ 11 h 38"/>
                  <a:gd name="T80" fmla="*/ 17 w 43"/>
                  <a:gd name="T81" fmla="*/ 13 h 38"/>
                  <a:gd name="T82" fmla="*/ 19 w 43"/>
                  <a:gd name="T83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8">
                    <a:moveTo>
                      <a:pt x="37" y="38"/>
                    </a:moveTo>
                    <a:cubicBezTo>
                      <a:pt x="36" y="38"/>
                      <a:pt x="35" y="38"/>
                      <a:pt x="34" y="38"/>
                    </a:cubicBezTo>
                    <a:cubicBezTo>
                      <a:pt x="33" y="38"/>
                      <a:pt x="32" y="38"/>
                      <a:pt x="32" y="37"/>
                    </a:cubicBezTo>
                    <a:cubicBezTo>
                      <a:pt x="31" y="37"/>
                      <a:pt x="30" y="36"/>
                      <a:pt x="30" y="36"/>
                    </a:cubicBezTo>
                    <a:cubicBezTo>
                      <a:pt x="29" y="35"/>
                      <a:pt x="28" y="34"/>
                      <a:pt x="28" y="34"/>
                    </a:cubicBezTo>
                    <a:cubicBezTo>
                      <a:pt x="27" y="34"/>
                      <a:pt x="26" y="35"/>
                      <a:pt x="25" y="35"/>
                    </a:cubicBezTo>
                    <a:cubicBezTo>
                      <a:pt x="24" y="36"/>
                      <a:pt x="23" y="37"/>
                      <a:pt x="22" y="37"/>
                    </a:cubicBezTo>
                    <a:cubicBezTo>
                      <a:pt x="21" y="37"/>
                      <a:pt x="20" y="38"/>
                      <a:pt x="18" y="38"/>
                    </a:cubicBezTo>
                    <a:cubicBezTo>
                      <a:pt x="17" y="38"/>
                      <a:pt x="16" y="38"/>
                      <a:pt x="14" y="38"/>
                    </a:cubicBezTo>
                    <a:cubicBezTo>
                      <a:pt x="12" y="38"/>
                      <a:pt x="10" y="38"/>
                      <a:pt x="8" y="38"/>
                    </a:cubicBezTo>
                    <a:cubicBezTo>
                      <a:pt x="7" y="37"/>
                      <a:pt x="5" y="37"/>
                      <a:pt x="4" y="36"/>
                    </a:cubicBezTo>
                    <a:cubicBezTo>
                      <a:pt x="3" y="35"/>
                      <a:pt x="2" y="33"/>
                      <a:pt x="1" y="32"/>
                    </a:cubicBezTo>
                    <a:cubicBezTo>
                      <a:pt x="0" y="31"/>
                      <a:pt x="0" y="29"/>
                      <a:pt x="0" y="27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" y="22"/>
                      <a:pt x="2" y="21"/>
                      <a:pt x="3" y="20"/>
                    </a:cubicBezTo>
                    <a:cubicBezTo>
                      <a:pt x="4" y="19"/>
                      <a:pt x="4" y="18"/>
                      <a:pt x="6" y="18"/>
                    </a:cubicBezTo>
                    <a:cubicBezTo>
                      <a:pt x="7" y="17"/>
                      <a:pt x="8" y="17"/>
                      <a:pt x="9" y="16"/>
                    </a:cubicBezTo>
                    <a:cubicBezTo>
                      <a:pt x="8" y="16"/>
                      <a:pt x="8" y="15"/>
                      <a:pt x="7" y="15"/>
                    </a:cubicBezTo>
                    <a:cubicBezTo>
                      <a:pt x="7" y="14"/>
                      <a:pt x="6" y="14"/>
                      <a:pt x="6" y="13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0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9" y="0"/>
                      <a:pt x="20" y="0"/>
                    </a:cubicBezTo>
                    <a:cubicBezTo>
                      <a:pt x="21" y="1"/>
                      <a:pt x="23" y="1"/>
                      <a:pt x="24" y="2"/>
                    </a:cubicBezTo>
                    <a:cubicBezTo>
                      <a:pt x="25" y="3"/>
                      <a:pt x="25" y="4"/>
                      <a:pt x="26" y="5"/>
                    </a:cubicBezTo>
                    <a:cubicBezTo>
                      <a:pt x="26" y="6"/>
                      <a:pt x="27" y="7"/>
                      <a:pt x="27" y="8"/>
                    </a:cubicBezTo>
                    <a:cubicBezTo>
                      <a:pt x="27" y="10"/>
                      <a:pt x="26" y="11"/>
                      <a:pt x="25" y="13"/>
                    </a:cubicBezTo>
                    <a:cubicBezTo>
                      <a:pt x="24" y="14"/>
                      <a:pt x="22" y="15"/>
                      <a:pt x="20" y="16"/>
                    </a:cubicBezTo>
                    <a:cubicBezTo>
                      <a:pt x="21" y="17"/>
                      <a:pt x="22" y="17"/>
                      <a:pt x="22" y="18"/>
                    </a:cubicBezTo>
                    <a:cubicBezTo>
                      <a:pt x="23" y="18"/>
                      <a:pt x="24" y="19"/>
                      <a:pt x="25" y="19"/>
                    </a:cubicBezTo>
                    <a:cubicBezTo>
                      <a:pt x="25" y="20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30" y="22"/>
                      <a:pt x="31" y="21"/>
                      <a:pt x="32" y="18"/>
                    </a:cubicBezTo>
                    <a:cubicBezTo>
                      <a:pt x="33" y="16"/>
                      <a:pt x="33" y="14"/>
                      <a:pt x="33" y="12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9"/>
                      <a:pt x="32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0" y="9"/>
                      <a:pt x="40" y="10"/>
                      <a:pt x="40" y="10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0" y="14"/>
                      <a:pt x="40" y="15"/>
                      <a:pt x="39" y="17"/>
                    </a:cubicBezTo>
                    <a:cubicBezTo>
                      <a:pt x="39" y="19"/>
                      <a:pt x="39" y="20"/>
                      <a:pt x="38" y="22"/>
                    </a:cubicBezTo>
                    <a:cubicBezTo>
                      <a:pt x="37" y="23"/>
                      <a:pt x="36" y="24"/>
                      <a:pt x="36" y="26"/>
                    </a:cubicBezTo>
                    <a:cubicBezTo>
                      <a:pt x="35" y="27"/>
                      <a:pt x="34" y="28"/>
                      <a:pt x="33" y="29"/>
                    </a:cubicBezTo>
                    <a:cubicBezTo>
                      <a:pt x="33" y="30"/>
                      <a:pt x="34" y="31"/>
                      <a:pt x="35" y="31"/>
                    </a:cubicBezTo>
                    <a:cubicBezTo>
                      <a:pt x="36" y="32"/>
                      <a:pt x="37" y="32"/>
                      <a:pt x="38" y="32"/>
                    </a:cubicBezTo>
                    <a:cubicBezTo>
                      <a:pt x="39" y="32"/>
                      <a:pt x="39" y="32"/>
                      <a:pt x="40" y="32"/>
                    </a:cubicBezTo>
                    <a:cubicBezTo>
                      <a:pt x="41" y="32"/>
                      <a:pt x="42" y="31"/>
                      <a:pt x="43" y="31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2" y="38"/>
                      <a:pt x="41" y="38"/>
                      <a:pt x="40" y="38"/>
                    </a:cubicBezTo>
                    <a:cubicBezTo>
                      <a:pt x="39" y="38"/>
                      <a:pt x="38" y="38"/>
                      <a:pt x="37" y="38"/>
                    </a:cubicBezTo>
                    <a:close/>
                    <a:moveTo>
                      <a:pt x="14" y="32"/>
                    </a:moveTo>
                    <a:cubicBezTo>
                      <a:pt x="15" y="32"/>
                      <a:pt x="16" y="32"/>
                      <a:pt x="17" y="32"/>
                    </a:cubicBezTo>
                    <a:cubicBezTo>
                      <a:pt x="18" y="32"/>
                      <a:pt x="19" y="31"/>
                      <a:pt x="20" y="31"/>
                    </a:cubicBezTo>
                    <a:cubicBezTo>
                      <a:pt x="21" y="31"/>
                      <a:pt x="21" y="30"/>
                      <a:pt x="22" y="30"/>
                    </a:cubicBezTo>
                    <a:cubicBezTo>
                      <a:pt x="23" y="30"/>
                      <a:pt x="23" y="29"/>
                      <a:pt x="24" y="29"/>
                    </a:cubicBezTo>
                    <a:cubicBezTo>
                      <a:pt x="23" y="27"/>
                      <a:pt x="22" y="26"/>
                      <a:pt x="21" y="25"/>
                    </a:cubicBezTo>
                    <a:cubicBezTo>
                      <a:pt x="20" y="24"/>
                      <a:pt x="20" y="23"/>
                      <a:pt x="19" y="23"/>
                    </a:cubicBezTo>
                    <a:cubicBezTo>
                      <a:pt x="18" y="22"/>
                      <a:pt x="17" y="21"/>
                      <a:pt x="16" y="21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3" y="20"/>
                      <a:pt x="12" y="20"/>
                      <a:pt x="12" y="21"/>
                    </a:cubicBezTo>
                    <a:cubicBezTo>
                      <a:pt x="11" y="21"/>
                      <a:pt x="10" y="22"/>
                      <a:pt x="10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8" y="25"/>
                      <a:pt x="8" y="26"/>
                      <a:pt x="8" y="27"/>
                    </a:cubicBezTo>
                    <a:cubicBezTo>
                      <a:pt x="8" y="27"/>
                      <a:pt x="8" y="28"/>
                      <a:pt x="9" y="29"/>
                    </a:cubicBezTo>
                    <a:cubicBezTo>
                      <a:pt x="9" y="30"/>
                      <a:pt x="9" y="30"/>
                      <a:pt x="10" y="31"/>
                    </a:cubicBezTo>
                    <a:cubicBezTo>
                      <a:pt x="10" y="31"/>
                      <a:pt x="11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3" y="11"/>
                    </a:cubicBezTo>
                    <a:cubicBezTo>
                      <a:pt x="13" y="12"/>
                      <a:pt x="14" y="13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3941763" y="5508626"/>
                <a:ext cx="153987" cy="200025"/>
              </a:xfrm>
              <a:custGeom>
                <a:avLst/>
                <a:gdLst>
                  <a:gd name="T0" fmla="*/ 0 w 29"/>
                  <a:gd name="T1" fmla="*/ 38 h 38"/>
                  <a:gd name="T2" fmla="*/ 0 w 29"/>
                  <a:gd name="T3" fmla="*/ 0 h 38"/>
                  <a:gd name="T4" fmla="*/ 10 w 29"/>
                  <a:gd name="T5" fmla="*/ 0 h 38"/>
                  <a:gd name="T6" fmla="*/ 24 w 29"/>
                  <a:gd name="T7" fmla="*/ 5 h 38"/>
                  <a:gd name="T8" fmla="*/ 29 w 29"/>
                  <a:gd name="T9" fmla="*/ 19 h 38"/>
                  <a:gd name="T10" fmla="*/ 28 w 29"/>
                  <a:gd name="T11" fmla="*/ 27 h 38"/>
                  <a:gd name="T12" fmla="*/ 24 w 29"/>
                  <a:gd name="T13" fmla="*/ 33 h 38"/>
                  <a:gd name="T14" fmla="*/ 18 w 29"/>
                  <a:gd name="T15" fmla="*/ 37 h 38"/>
                  <a:gd name="T16" fmla="*/ 9 w 29"/>
                  <a:gd name="T17" fmla="*/ 38 h 38"/>
                  <a:gd name="T18" fmla="*/ 0 w 29"/>
                  <a:gd name="T19" fmla="*/ 38 h 38"/>
                  <a:gd name="T20" fmla="*/ 3 w 29"/>
                  <a:gd name="T21" fmla="*/ 3 h 38"/>
                  <a:gd name="T22" fmla="*/ 3 w 29"/>
                  <a:gd name="T23" fmla="*/ 35 h 38"/>
                  <a:gd name="T24" fmla="*/ 9 w 29"/>
                  <a:gd name="T25" fmla="*/ 35 h 38"/>
                  <a:gd name="T26" fmla="*/ 16 w 29"/>
                  <a:gd name="T27" fmla="*/ 34 h 38"/>
                  <a:gd name="T28" fmla="*/ 21 w 29"/>
                  <a:gd name="T29" fmla="*/ 31 h 38"/>
                  <a:gd name="T30" fmla="*/ 25 w 29"/>
                  <a:gd name="T31" fmla="*/ 26 h 38"/>
                  <a:gd name="T32" fmla="*/ 26 w 29"/>
                  <a:gd name="T33" fmla="*/ 19 h 38"/>
                  <a:gd name="T34" fmla="*/ 10 w 29"/>
                  <a:gd name="T35" fmla="*/ 3 h 38"/>
                  <a:gd name="T36" fmla="*/ 3 w 29"/>
                  <a:gd name="T3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8">
                    <a:moveTo>
                      <a:pt x="0" y="3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21" y="2"/>
                      <a:pt x="24" y="5"/>
                    </a:cubicBezTo>
                    <a:cubicBezTo>
                      <a:pt x="28" y="8"/>
                      <a:pt x="29" y="13"/>
                      <a:pt x="29" y="19"/>
                    </a:cubicBezTo>
                    <a:cubicBezTo>
                      <a:pt x="29" y="21"/>
                      <a:pt x="29" y="24"/>
                      <a:pt x="28" y="27"/>
                    </a:cubicBezTo>
                    <a:cubicBezTo>
                      <a:pt x="27" y="29"/>
                      <a:pt x="26" y="31"/>
                      <a:pt x="24" y="33"/>
                    </a:cubicBezTo>
                    <a:cubicBezTo>
                      <a:pt x="22" y="34"/>
                      <a:pt x="20" y="36"/>
                      <a:pt x="18" y="37"/>
                    </a:cubicBezTo>
                    <a:cubicBezTo>
                      <a:pt x="15" y="37"/>
                      <a:pt x="12" y="38"/>
                      <a:pt x="9" y="38"/>
                    </a:cubicBezTo>
                    <a:lnTo>
                      <a:pt x="0" y="38"/>
                    </a:lnTo>
                    <a:close/>
                    <a:moveTo>
                      <a:pt x="3" y="3"/>
                    </a:moveTo>
                    <a:cubicBezTo>
                      <a:pt x="3" y="35"/>
                      <a:pt x="3" y="35"/>
                      <a:pt x="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2" y="35"/>
                      <a:pt x="14" y="34"/>
                      <a:pt x="16" y="34"/>
                    </a:cubicBezTo>
                    <a:cubicBezTo>
                      <a:pt x="18" y="33"/>
                      <a:pt x="20" y="32"/>
                      <a:pt x="21" y="31"/>
                    </a:cubicBezTo>
                    <a:cubicBezTo>
                      <a:pt x="23" y="29"/>
                      <a:pt x="24" y="28"/>
                      <a:pt x="25" y="26"/>
                    </a:cubicBezTo>
                    <a:cubicBezTo>
                      <a:pt x="25" y="24"/>
                      <a:pt x="26" y="21"/>
                      <a:pt x="26" y="19"/>
                    </a:cubicBezTo>
                    <a:cubicBezTo>
                      <a:pt x="26" y="9"/>
                      <a:pt x="20" y="3"/>
                      <a:pt x="1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25"/>
              <p:cNvSpPr>
                <a:spLocks noEditPoints="1"/>
              </p:cNvSpPr>
              <p:nvPr/>
            </p:nvSpPr>
            <p:spPr bwMode="auto">
              <a:xfrm>
                <a:off x="4311651" y="5508626"/>
                <a:ext cx="169862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5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6" y="7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4670426" y="5508626"/>
                <a:ext cx="131762" cy="200025"/>
              </a:xfrm>
              <a:custGeom>
                <a:avLst/>
                <a:gdLst>
                  <a:gd name="T0" fmla="*/ 47 w 83"/>
                  <a:gd name="T1" fmla="*/ 10 h 126"/>
                  <a:gd name="T2" fmla="*/ 47 w 83"/>
                  <a:gd name="T3" fmla="*/ 126 h 126"/>
                  <a:gd name="T4" fmla="*/ 37 w 83"/>
                  <a:gd name="T5" fmla="*/ 126 h 126"/>
                  <a:gd name="T6" fmla="*/ 37 w 83"/>
                  <a:gd name="T7" fmla="*/ 10 h 126"/>
                  <a:gd name="T8" fmla="*/ 0 w 83"/>
                  <a:gd name="T9" fmla="*/ 10 h 126"/>
                  <a:gd name="T10" fmla="*/ 0 w 83"/>
                  <a:gd name="T11" fmla="*/ 0 h 126"/>
                  <a:gd name="T12" fmla="*/ 83 w 83"/>
                  <a:gd name="T13" fmla="*/ 0 h 126"/>
                  <a:gd name="T14" fmla="*/ 83 w 83"/>
                  <a:gd name="T15" fmla="*/ 10 h 126"/>
                  <a:gd name="T16" fmla="*/ 47 w 83"/>
                  <a:gd name="T17" fmla="*/ 1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26">
                    <a:moveTo>
                      <a:pt x="47" y="10"/>
                    </a:moveTo>
                    <a:lnTo>
                      <a:pt x="47" y="126"/>
                    </a:lnTo>
                    <a:lnTo>
                      <a:pt x="37" y="126"/>
                    </a:lnTo>
                    <a:lnTo>
                      <a:pt x="3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10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4992688" y="5508626"/>
                <a:ext cx="168275" cy="200025"/>
              </a:xfrm>
              <a:custGeom>
                <a:avLst/>
                <a:gdLst>
                  <a:gd name="T0" fmla="*/ 28 w 32"/>
                  <a:gd name="T1" fmla="*/ 38 h 38"/>
                  <a:gd name="T2" fmla="*/ 24 w 32"/>
                  <a:gd name="T3" fmla="*/ 27 h 38"/>
                  <a:gd name="T4" fmla="*/ 8 w 32"/>
                  <a:gd name="T5" fmla="*/ 27 h 38"/>
                  <a:gd name="T6" fmla="*/ 4 w 32"/>
                  <a:gd name="T7" fmla="*/ 38 h 38"/>
                  <a:gd name="T8" fmla="*/ 0 w 32"/>
                  <a:gd name="T9" fmla="*/ 38 h 38"/>
                  <a:gd name="T10" fmla="*/ 14 w 32"/>
                  <a:gd name="T11" fmla="*/ 0 h 38"/>
                  <a:gd name="T12" fmla="*/ 18 w 32"/>
                  <a:gd name="T13" fmla="*/ 0 h 38"/>
                  <a:gd name="T14" fmla="*/ 32 w 32"/>
                  <a:gd name="T15" fmla="*/ 38 h 38"/>
                  <a:gd name="T16" fmla="*/ 28 w 32"/>
                  <a:gd name="T17" fmla="*/ 38 h 38"/>
                  <a:gd name="T18" fmla="*/ 17 w 32"/>
                  <a:gd name="T19" fmla="*/ 7 h 38"/>
                  <a:gd name="T20" fmla="*/ 16 w 32"/>
                  <a:gd name="T21" fmla="*/ 6 h 38"/>
                  <a:gd name="T22" fmla="*/ 16 w 32"/>
                  <a:gd name="T23" fmla="*/ 4 h 38"/>
                  <a:gd name="T24" fmla="*/ 16 w 32"/>
                  <a:gd name="T25" fmla="*/ 4 h 38"/>
                  <a:gd name="T26" fmla="*/ 16 w 32"/>
                  <a:gd name="T27" fmla="*/ 6 h 38"/>
                  <a:gd name="T28" fmla="*/ 15 w 32"/>
                  <a:gd name="T29" fmla="*/ 7 h 38"/>
                  <a:gd name="T30" fmla="*/ 9 w 32"/>
                  <a:gd name="T31" fmla="*/ 24 h 38"/>
                  <a:gd name="T32" fmla="*/ 23 w 32"/>
                  <a:gd name="T33" fmla="*/ 24 h 38"/>
                  <a:gd name="T34" fmla="*/ 17 w 32"/>
                  <a:gd name="T35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8">
                    <a:moveTo>
                      <a:pt x="28" y="38"/>
                    </a:move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8" y="38"/>
                    </a:lnTo>
                    <a:close/>
                    <a:moveTo>
                      <a:pt x="17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17" y="7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53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1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56991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403075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51821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87558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41027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0488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74465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3209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marL="281677" marR="0" lvl="0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281677" marR="0" lvl="1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281677" marR="0" lvl="2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281677" marR="0" lvl="3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281677" marR="0" lvl="4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45143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6845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60190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 userDrawn="1"/>
        </p:nvGrpSpPr>
        <p:grpSpPr>
          <a:xfrm>
            <a:off x="6499665" y="918682"/>
            <a:ext cx="4958350" cy="5157024"/>
            <a:chOff x="6140212" y="563759"/>
            <a:chExt cx="5692749" cy="5920010"/>
          </a:xfrm>
        </p:grpSpPr>
        <p:sp>
          <p:nvSpPr>
            <p:cNvPr id="74" name="Trapezoid 73"/>
            <p:cNvSpPr/>
            <p:nvPr userDrawn="1"/>
          </p:nvSpPr>
          <p:spPr bwMode="auto">
            <a:xfrm>
              <a:off x="7481495" y="2186301"/>
              <a:ext cx="3156720" cy="4198437"/>
            </a:xfrm>
            <a:prstGeom prst="trapezoid">
              <a:avLst/>
            </a:prstGeom>
            <a:solidFill>
              <a:srgbClr val="FFF100">
                <a:alpha val="52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Oval 72"/>
            <p:cNvSpPr/>
            <p:nvPr userDrawn="1"/>
          </p:nvSpPr>
          <p:spPr bwMode="auto">
            <a:xfrm>
              <a:off x="8069556" y="563759"/>
              <a:ext cx="1992258" cy="1992258"/>
            </a:xfrm>
            <a:prstGeom prst="ellipse">
              <a:avLst/>
            </a:prstGeom>
            <a:noFill/>
            <a:ln w="88900">
              <a:solidFill>
                <a:srgbClr val="FFF1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/>
            <p:cNvSpPr/>
            <p:nvPr userDrawn="1"/>
          </p:nvSpPr>
          <p:spPr bwMode="auto">
            <a:xfrm>
              <a:off x="8233803" y="731916"/>
              <a:ext cx="1655944" cy="1655944"/>
            </a:xfrm>
            <a:prstGeom prst="ellipse">
              <a:avLst/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 userDrawn="1"/>
          </p:nvGrpSpPr>
          <p:grpSpPr>
            <a:xfrm>
              <a:off x="6140212" y="1606808"/>
              <a:ext cx="3528164" cy="1742058"/>
              <a:chOff x="8284462" y="929983"/>
              <a:chExt cx="3528164" cy="1742058"/>
            </a:xfrm>
          </p:grpSpPr>
          <p:grpSp>
            <p:nvGrpSpPr>
              <p:cNvPr id="40" name="Group 39"/>
              <p:cNvGrpSpPr/>
              <p:nvPr userDrawn="1"/>
            </p:nvGrpSpPr>
            <p:grpSpPr>
              <a:xfrm>
                <a:off x="8293853" y="931539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69" name="Oval 68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Oval 69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Freeform 70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Oval 71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8284462" y="929983"/>
                <a:ext cx="3522196" cy="1742058"/>
                <a:chOff x="2624" y="1565"/>
                <a:chExt cx="2588" cy="1280"/>
              </a:xfrm>
              <a:solidFill>
                <a:srgbClr val="A1D5FF">
                  <a:alpha val="22000"/>
                </a:srgbClr>
              </a:solidFill>
            </p:grpSpPr>
            <p:sp>
              <p:nvSpPr>
                <p:cNvPr id="60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2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3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4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5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6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7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8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49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0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1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2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3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4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5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6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7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8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59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1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2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3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4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5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6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7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68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grpSp>
          <p:nvGrpSpPr>
            <p:cNvPr id="4" name="Group 3"/>
            <p:cNvGrpSpPr/>
            <p:nvPr userDrawn="1"/>
          </p:nvGrpSpPr>
          <p:grpSpPr>
            <a:xfrm>
              <a:off x="9276205" y="1231465"/>
              <a:ext cx="2556756" cy="1262418"/>
              <a:chOff x="8284462" y="929983"/>
              <a:chExt cx="3528164" cy="1742058"/>
            </a:xfrm>
          </p:grpSpPr>
          <p:grpSp>
            <p:nvGrpSpPr>
              <p:cNvPr id="6" name="Group 5"/>
              <p:cNvGrpSpPr/>
              <p:nvPr userDrawn="1"/>
            </p:nvGrpSpPr>
            <p:grpSpPr>
              <a:xfrm>
                <a:off x="8293853" y="931539"/>
                <a:ext cx="3518773" cy="1739005"/>
                <a:chOff x="7132627" y="479425"/>
                <a:chExt cx="4359825" cy="2154661"/>
              </a:xfrm>
            </p:grpSpPr>
            <p:sp>
              <p:nvSpPr>
                <p:cNvPr id="35" name="Oval 34"/>
                <p:cNvSpPr/>
                <p:nvPr userDrawn="1"/>
              </p:nvSpPr>
              <p:spPr bwMode="auto">
                <a:xfrm>
                  <a:off x="7552981" y="1214978"/>
                  <a:ext cx="1419108" cy="141910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Oval 35"/>
                <p:cNvSpPr/>
                <p:nvPr userDrawn="1"/>
              </p:nvSpPr>
              <p:spPr bwMode="auto">
                <a:xfrm>
                  <a:off x="8362986" y="479425"/>
                  <a:ext cx="2144000" cy="2144000"/>
                </a:xfrm>
                <a:prstGeom prst="ellipse">
                  <a:avLst/>
                </a:prstGeom>
                <a:solidFill>
                  <a:schemeClr val="accent3">
                    <a:lumMod val="50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Freeform 36"/>
                <p:cNvSpPr/>
                <p:nvPr userDrawn="1"/>
              </p:nvSpPr>
              <p:spPr bwMode="auto">
                <a:xfrm>
                  <a:off x="7132627" y="1586007"/>
                  <a:ext cx="4359825" cy="1048079"/>
                </a:xfrm>
                <a:custGeom>
                  <a:avLst/>
                  <a:gdLst>
                    <a:gd name="connsiteX0" fmla="*/ 424346 w 3530411"/>
                    <a:gd name="connsiteY0" fmla="*/ 0 h 848692"/>
                    <a:gd name="connsiteX1" fmla="*/ 3083556 w 3530411"/>
                    <a:gd name="connsiteY1" fmla="*/ 0 h 848692"/>
                    <a:gd name="connsiteX2" fmla="*/ 3083556 w 3530411"/>
                    <a:gd name="connsiteY2" fmla="*/ 2269 h 848692"/>
                    <a:gd name="connsiteX3" fmla="*/ 3106065 w 3530411"/>
                    <a:gd name="connsiteY3" fmla="*/ 0 h 848692"/>
                    <a:gd name="connsiteX4" fmla="*/ 3530411 w 3530411"/>
                    <a:gd name="connsiteY4" fmla="*/ 424346 h 848692"/>
                    <a:gd name="connsiteX5" fmla="*/ 3106065 w 3530411"/>
                    <a:gd name="connsiteY5" fmla="*/ 848692 h 848692"/>
                    <a:gd name="connsiteX6" fmla="*/ 3083556 w 3530411"/>
                    <a:gd name="connsiteY6" fmla="*/ 846423 h 848692"/>
                    <a:gd name="connsiteX7" fmla="*/ 3083556 w 3530411"/>
                    <a:gd name="connsiteY7" fmla="*/ 848692 h 848692"/>
                    <a:gd name="connsiteX8" fmla="*/ 424346 w 3530411"/>
                    <a:gd name="connsiteY8" fmla="*/ 848692 h 848692"/>
                    <a:gd name="connsiteX9" fmla="*/ 0 w 3530411"/>
                    <a:gd name="connsiteY9" fmla="*/ 424346 h 848692"/>
                    <a:gd name="connsiteX10" fmla="*/ 424346 w 3530411"/>
                    <a:gd name="connsiteY10" fmla="*/ 0 h 84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30411" h="848692">
                      <a:moveTo>
                        <a:pt x="424346" y="0"/>
                      </a:moveTo>
                      <a:lnTo>
                        <a:pt x="3083556" y="0"/>
                      </a:lnTo>
                      <a:lnTo>
                        <a:pt x="3083556" y="2269"/>
                      </a:lnTo>
                      <a:lnTo>
                        <a:pt x="3106065" y="0"/>
                      </a:lnTo>
                      <a:cubicBezTo>
                        <a:pt x="3340425" y="0"/>
                        <a:pt x="3530411" y="189986"/>
                        <a:pt x="3530411" y="424346"/>
                      </a:cubicBezTo>
                      <a:cubicBezTo>
                        <a:pt x="3530411" y="658706"/>
                        <a:pt x="3340425" y="848692"/>
                        <a:pt x="3106065" y="848692"/>
                      </a:cubicBezTo>
                      <a:lnTo>
                        <a:pt x="3083556" y="846423"/>
                      </a:lnTo>
                      <a:lnTo>
                        <a:pt x="3083556" y="848692"/>
                      </a:lnTo>
                      <a:lnTo>
                        <a:pt x="424346" y="848692"/>
                      </a:lnTo>
                      <a:cubicBezTo>
                        <a:pt x="189986" y="848692"/>
                        <a:pt x="0" y="658706"/>
                        <a:pt x="0" y="424346"/>
                      </a:cubicBezTo>
                      <a:cubicBezTo>
                        <a:pt x="0" y="189986"/>
                        <a:pt x="189986" y="0"/>
                        <a:pt x="424346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Oval 37"/>
                <p:cNvSpPr/>
                <p:nvPr userDrawn="1"/>
              </p:nvSpPr>
              <p:spPr bwMode="auto">
                <a:xfrm>
                  <a:off x="9392444" y="903407"/>
                  <a:ext cx="1672552" cy="1672551"/>
                </a:xfrm>
                <a:prstGeom prst="ellipse">
                  <a:avLst/>
                </a:prstGeom>
                <a:solidFill>
                  <a:schemeClr val="accent3">
                    <a:lumMod val="75000"/>
                    <a:alpha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8284462" y="929983"/>
                <a:ext cx="3522196" cy="1742058"/>
                <a:chOff x="2624" y="1565"/>
                <a:chExt cx="2588" cy="1280"/>
              </a:xfrm>
              <a:solidFill>
                <a:srgbClr val="A1D5FF">
                  <a:alpha val="22000"/>
                </a:srgbClr>
              </a:solidFill>
            </p:grpSpPr>
            <p:sp>
              <p:nvSpPr>
                <p:cNvPr id="8" name="Freeform 5"/>
                <p:cNvSpPr>
                  <a:spLocks/>
                </p:cNvSpPr>
                <p:nvPr userDrawn="1"/>
              </p:nvSpPr>
              <p:spPr bwMode="auto">
                <a:xfrm>
                  <a:off x="4376" y="2322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 userDrawn="1"/>
              </p:nvSpPr>
              <p:spPr bwMode="auto">
                <a:xfrm>
                  <a:off x="3876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 userDrawn="1"/>
              </p:nvSpPr>
              <p:spPr bwMode="auto">
                <a:xfrm>
                  <a:off x="3876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 userDrawn="1"/>
              </p:nvSpPr>
              <p:spPr bwMode="auto">
                <a:xfrm>
                  <a:off x="3709" y="1974"/>
                  <a:ext cx="56" cy="140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2" name="Freeform 9"/>
                <p:cNvSpPr>
                  <a:spLocks/>
                </p:cNvSpPr>
                <p:nvPr userDrawn="1"/>
              </p:nvSpPr>
              <p:spPr bwMode="auto">
                <a:xfrm>
                  <a:off x="3544" y="2322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3" name="Freeform 10"/>
                <p:cNvSpPr>
                  <a:spLocks/>
                </p:cNvSpPr>
                <p:nvPr userDrawn="1"/>
              </p:nvSpPr>
              <p:spPr bwMode="auto">
                <a:xfrm>
                  <a:off x="4043" y="1625"/>
                  <a:ext cx="56" cy="143"/>
                </a:xfrm>
                <a:custGeom>
                  <a:avLst/>
                  <a:gdLst>
                    <a:gd name="T0" fmla="*/ 14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4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3" y="71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4" name="Freeform 11"/>
                <p:cNvSpPr>
                  <a:spLocks/>
                </p:cNvSpPr>
                <p:nvPr userDrawn="1"/>
              </p:nvSpPr>
              <p:spPr bwMode="auto">
                <a:xfrm>
                  <a:off x="3876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4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4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 userDrawn="1"/>
              </p:nvSpPr>
              <p:spPr bwMode="auto">
                <a:xfrm>
                  <a:off x="4043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6" name="Freeform 13"/>
                <p:cNvSpPr>
                  <a:spLocks/>
                </p:cNvSpPr>
                <p:nvPr userDrawn="1"/>
              </p:nvSpPr>
              <p:spPr bwMode="auto">
                <a:xfrm>
                  <a:off x="2710" y="2322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5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5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7" name="Freeform 14"/>
                <p:cNvSpPr>
                  <a:spLocks/>
                </p:cNvSpPr>
                <p:nvPr userDrawn="1"/>
              </p:nvSpPr>
              <p:spPr bwMode="auto">
                <a:xfrm>
                  <a:off x="2877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 userDrawn="1"/>
              </p:nvSpPr>
              <p:spPr bwMode="auto">
                <a:xfrm>
                  <a:off x="3709" y="1625"/>
                  <a:ext cx="56" cy="143"/>
                </a:xfrm>
                <a:custGeom>
                  <a:avLst/>
                  <a:gdLst>
                    <a:gd name="T0" fmla="*/ 15 w 28"/>
                    <a:gd name="T1" fmla="*/ 0 h 71"/>
                    <a:gd name="T2" fmla="*/ 0 w 28"/>
                    <a:gd name="T3" fmla="*/ 36 h 71"/>
                    <a:gd name="T4" fmla="*/ 15 w 28"/>
                    <a:gd name="T5" fmla="*/ 71 h 71"/>
                    <a:gd name="T6" fmla="*/ 28 w 28"/>
                    <a:gd name="T7" fmla="*/ 35 h 71"/>
                    <a:gd name="T8" fmla="*/ 15 w 28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1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1"/>
                        <a:pt x="15" y="71"/>
                      </a:cubicBezTo>
                      <a:cubicBezTo>
                        <a:pt x="24" y="71"/>
                        <a:pt x="28" y="59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19" name="Freeform 16"/>
                <p:cNvSpPr>
                  <a:spLocks/>
                </p:cNvSpPr>
                <p:nvPr userDrawn="1"/>
              </p:nvSpPr>
              <p:spPr bwMode="auto">
                <a:xfrm>
                  <a:off x="4874" y="2038"/>
                  <a:ext cx="41" cy="76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4 h 38"/>
                    <a:gd name="T4" fmla="*/ 14 w 20"/>
                    <a:gd name="T5" fmla="*/ 38 h 38"/>
                    <a:gd name="T6" fmla="*/ 20 w 20"/>
                    <a:gd name="T7" fmla="*/ 36 h 38"/>
                    <a:gd name="T8" fmla="*/ 0 w 20"/>
                    <a:gd name="T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8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27"/>
                        <a:pt x="5" y="38"/>
                        <a:pt x="14" y="38"/>
                      </a:cubicBezTo>
                      <a:cubicBezTo>
                        <a:pt x="17" y="38"/>
                        <a:pt x="19" y="38"/>
                        <a:pt x="20" y="36"/>
                      </a:cubicBezTo>
                      <a:cubicBezTo>
                        <a:pt x="15" y="23"/>
                        <a:pt x="8" y="11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0" name="Freeform 17"/>
                <p:cNvSpPr>
                  <a:spLocks/>
                </p:cNvSpPr>
                <p:nvPr userDrawn="1"/>
              </p:nvSpPr>
              <p:spPr bwMode="auto">
                <a:xfrm>
                  <a:off x="4376" y="1694"/>
                  <a:ext cx="52" cy="74"/>
                </a:xfrm>
                <a:custGeom>
                  <a:avLst/>
                  <a:gdLst>
                    <a:gd name="T0" fmla="*/ 0 w 26"/>
                    <a:gd name="T1" fmla="*/ 0 h 37"/>
                    <a:gd name="T2" fmla="*/ 0 w 26"/>
                    <a:gd name="T3" fmla="*/ 2 h 37"/>
                    <a:gd name="T4" fmla="*/ 14 w 26"/>
                    <a:gd name="T5" fmla="*/ 37 h 37"/>
                    <a:gd name="T6" fmla="*/ 26 w 26"/>
                    <a:gd name="T7" fmla="*/ 22 h 37"/>
                    <a:gd name="T8" fmla="*/ 0 w 2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7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5"/>
                        <a:pt x="4" y="37"/>
                        <a:pt x="14" y="37"/>
                      </a:cubicBezTo>
                      <a:cubicBezTo>
                        <a:pt x="20" y="37"/>
                        <a:pt x="24" y="32"/>
                        <a:pt x="26" y="22"/>
                      </a:cubicBezTo>
                      <a:cubicBezTo>
                        <a:pt x="17" y="15"/>
                        <a:pt x="9" y="7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1" name="Freeform 18"/>
                <p:cNvSpPr>
                  <a:spLocks/>
                </p:cNvSpPr>
                <p:nvPr userDrawn="1"/>
              </p:nvSpPr>
              <p:spPr bwMode="auto">
                <a:xfrm>
                  <a:off x="3211" y="2004"/>
                  <a:ext cx="56" cy="110"/>
                </a:xfrm>
                <a:custGeom>
                  <a:avLst/>
                  <a:gdLst>
                    <a:gd name="T0" fmla="*/ 26 w 28"/>
                    <a:gd name="T1" fmla="*/ 0 h 55"/>
                    <a:gd name="T2" fmla="*/ 1 w 28"/>
                    <a:gd name="T3" fmla="*/ 3 h 55"/>
                    <a:gd name="T4" fmla="*/ 0 w 28"/>
                    <a:gd name="T5" fmla="*/ 21 h 55"/>
                    <a:gd name="T6" fmla="*/ 14 w 28"/>
                    <a:gd name="T7" fmla="*/ 55 h 55"/>
                    <a:gd name="T8" fmla="*/ 28 w 28"/>
                    <a:gd name="T9" fmla="*/ 20 h 55"/>
                    <a:gd name="T10" fmla="*/ 26 w 28"/>
                    <a:gd name="T11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55">
                      <a:moveTo>
                        <a:pt x="26" y="0"/>
                      </a:moveTo>
                      <a:cubicBezTo>
                        <a:pt x="18" y="0"/>
                        <a:pt x="9" y="1"/>
                        <a:pt x="1" y="3"/>
                      </a:cubicBezTo>
                      <a:cubicBezTo>
                        <a:pt x="0" y="8"/>
                        <a:pt x="0" y="14"/>
                        <a:pt x="0" y="21"/>
                      </a:cubicBezTo>
                      <a:cubicBezTo>
                        <a:pt x="0" y="44"/>
                        <a:pt x="5" y="55"/>
                        <a:pt x="14" y="55"/>
                      </a:cubicBezTo>
                      <a:cubicBezTo>
                        <a:pt x="23" y="55"/>
                        <a:pt x="28" y="44"/>
                        <a:pt x="28" y="20"/>
                      </a:cubicBezTo>
                      <a:cubicBezTo>
                        <a:pt x="28" y="12"/>
                        <a:pt x="27" y="5"/>
                        <a:pt x="2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2" name="Freeform 19"/>
                <p:cNvSpPr>
                  <a:spLocks/>
                </p:cNvSpPr>
                <p:nvPr userDrawn="1"/>
              </p:nvSpPr>
              <p:spPr bwMode="auto">
                <a:xfrm>
                  <a:off x="4376" y="1974"/>
                  <a:ext cx="56" cy="140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8" y="59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3" name="Freeform 20"/>
                <p:cNvSpPr>
                  <a:spLocks/>
                </p:cNvSpPr>
                <p:nvPr userDrawn="1"/>
              </p:nvSpPr>
              <p:spPr bwMode="auto">
                <a:xfrm>
                  <a:off x="3046" y="2050"/>
                  <a:ext cx="54" cy="64"/>
                </a:xfrm>
                <a:custGeom>
                  <a:avLst/>
                  <a:gdLst>
                    <a:gd name="T0" fmla="*/ 27 w 27"/>
                    <a:gd name="T1" fmla="*/ 0 h 32"/>
                    <a:gd name="T2" fmla="*/ 0 w 27"/>
                    <a:gd name="T3" fmla="*/ 16 h 32"/>
                    <a:gd name="T4" fmla="*/ 13 w 27"/>
                    <a:gd name="T5" fmla="*/ 32 h 32"/>
                    <a:gd name="T6" fmla="*/ 27 w 27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2">
                      <a:moveTo>
                        <a:pt x="27" y="0"/>
                      </a:moveTo>
                      <a:cubicBezTo>
                        <a:pt x="18" y="5"/>
                        <a:pt x="9" y="10"/>
                        <a:pt x="0" y="16"/>
                      </a:cubicBezTo>
                      <a:cubicBezTo>
                        <a:pt x="3" y="27"/>
                        <a:pt x="7" y="32"/>
                        <a:pt x="13" y="32"/>
                      </a:cubicBezTo>
                      <a:cubicBezTo>
                        <a:pt x="22" y="32"/>
                        <a:pt x="27" y="21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4" name="Freeform 21"/>
                <p:cNvSpPr>
                  <a:spLocks/>
                </p:cNvSpPr>
                <p:nvPr userDrawn="1"/>
              </p:nvSpPr>
              <p:spPr bwMode="auto">
                <a:xfrm>
                  <a:off x="4043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5" name="Freeform 22"/>
                <p:cNvSpPr>
                  <a:spLocks/>
                </p:cNvSpPr>
                <p:nvPr userDrawn="1"/>
              </p:nvSpPr>
              <p:spPr bwMode="auto">
                <a:xfrm>
                  <a:off x="3876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6" name="Freeform 23"/>
                <p:cNvSpPr>
                  <a:spLocks noEditPoints="1"/>
                </p:cNvSpPr>
                <p:nvPr userDrawn="1"/>
              </p:nvSpPr>
              <p:spPr bwMode="auto">
                <a:xfrm>
                  <a:off x="2624" y="1565"/>
                  <a:ext cx="2588" cy="1280"/>
                </a:xfrm>
                <a:custGeom>
                  <a:avLst/>
                  <a:gdLst>
                    <a:gd name="T0" fmla="*/ 135 w 1288"/>
                    <a:gd name="T1" fmla="*/ 634 h 636"/>
                    <a:gd name="T2" fmla="*/ 197 w 1288"/>
                    <a:gd name="T3" fmla="*/ 546 h 636"/>
                    <a:gd name="T4" fmla="*/ 214 w 1288"/>
                    <a:gd name="T5" fmla="*/ 559 h 636"/>
                    <a:gd name="T6" fmla="*/ 392 w 1288"/>
                    <a:gd name="T7" fmla="*/ 531 h 636"/>
                    <a:gd name="T8" fmla="*/ 368 w 1288"/>
                    <a:gd name="T9" fmla="*/ 564 h 636"/>
                    <a:gd name="T10" fmla="*/ 571 w 1288"/>
                    <a:gd name="T11" fmla="*/ 634 h 636"/>
                    <a:gd name="T12" fmla="*/ 776 w 1288"/>
                    <a:gd name="T13" fmla="*/ 565 h 636"/>
                    <a:gd name="T14" fmla="*/ 798 w 1288"/>
                    <a:gd name="T15" fmla="*/ 556 h 636"/>
                    <a:gd name="T16" fmla="*/ 875 w 1288"/>
                    <a:gd name="T17" fmla="*/ 540 h 636"/>
                    <a:gd name="T18" fmla="*/ 871 w 1288"/>
                    <a:gd name="T19" fmla="*/ 562 h 636"/>
                    <a:gd name="T20" fmla="*/ 986 w 1288"/>
                    <a:gd name="T21" fmla="*/ 531 h 636"/>
                    <a:gd name="T22" fmla="*/ 942 w 1288"/>
                    <a:gd name="T23" fmla="*/ 565 h 636"/>
                    <a:gd name="T24" fmla="*/ 140 w 1288"/>
                    <a:gd name="T25" fmla="*/ 463 h 636"/>
                    <a:gd name="T26" fmla="*/ 471 w 1288"/>
                    <a:gd name="T27" fmla="*/ 463 h 636"/>
                    <a:gd name="T28" fmla="*/ 637 w 1288"/>
                    <a:gd name="T29" fmla="*/ 463 h 636"/>
                    <a:gd name="T30" fmla="*/ 885 w 1288"/>
                    <a:gd name="T31" fmla="*/ 463 h 636"/>
                    <a:gd name="T32" fmla="*/ 1051 w 1288"/>
                    <a:gd name="T33" fmla="*/ 463 h 636"/>
                    <a:gd name="T34" fmla="*/ 218 w 1288"/>
                    <a:gd name="T35" fmla="*/ 461 h 636"/>
                    <a:gd name="T36" fmla="*/ 279 w 1288"/>
                    <a:gd name="T37" fmla="*/ 373 h 636"/>
                    <a:gd name="T38" fmla="*/ 297 w 1288"/>
                    <a:gd name="T39" fmla="*/ 386 h 636"/>
                    <a:gd name="T40" fmla="*/ 392 w 1288"/>
                    <a:gd name="T41" fmla="*/ 358 h 636"/>
                    <a:gd name="T42" fmla="*/ 368 w 1288"/>
                    <a:gd name="T43" fmla="*/ 391 h 636"/>
                    <a:gd name="T44" fmla="*/ 571 w 1288"/>
                    <a:gd name="T45" fmla="*/ 461 h 636"/>
                    <a:gd name="T46" fmla="*/ 694 w 1288"/>
                    <a:gd name="T47" fmla="*/ 392 h 636"/>
                    <a:gd name="T48" fmla="*/ 715 w 1288"/>
                    <a:gd name="T49" fmla="*/ 383 h 636"/>
                    <a:gd name="T50" fmla="*/ 793 w 1288"/>
                    <a:gd name="T51" fmla="*/ 367 h 636"/>
                    <a:gd name="T52" fmla="*/ 788 w 1288"/>
                    <a:gd name="T53" fmla="*/ 389 h 636"/>
                    <a:gd name="T54" fmla="*/ 986 w 1288"/>
                    <a:gd name="T55" fmla="*/ 358 h 636"/>
                    <a:gd name="T56" fmla="*/ 942 w 1288"/>
                    <a:gd name="T57" fmla="*/ 392 h 636"/>
                    <a:gd name="T58" fmla="*/ 1129 w 1288"/>
                    <a:gd name="T59" fmla="*/ 461 h 636"/>
                    <a:gd name="T60" fmla="*/ 518 w 1288"/>
                    <a:gd name="T61" fmla="*/ 240 h 636"/>
                    <a:gd name="T62" fmla="*/ 601 w 1288"/>
                    <a:gd name="T63" fmla="*/ 240 h 636"/>
                    <a:gd name="T64" fmla="*/ 683 w 1288"/>
                    <a:gd name="T65" fmla="*/ 240 h 636"/>
                    <a:gd name="T66" fmla="*/ 849 w 1288"/>
                    <a:gd name="T67" fmla="*/ 240 h 636"/>
                    <a:gd name="T68" fmla="*/ 932 w 1288"/>
                    <a:gd name="T69" fmla="*/ 240 h 636"/>
                    <a:gd name="T70" fmla="*/ 445 w 1288"/>
                    <a:gd name="T71" fmla="*/ 201 h 636"/>
                    <a:gd name="T72" fmla="*/ 462 w 1288"/>
                    <a:gd name="T73" fmla="*/ 214 h 636"/>
                    <a:gd name="T74" fmla="*/ 807 w 1288"/>
                    <a:gd name="T75" fmla="*/ 186 h 636"/>
                    <a:gd name="T76" fmla="*/ 782 w 1288"/>
                    <a:gd name="T77" fmla="*/ 218 h 636"/>
                    <a:gd name="T78" fmla="*/ 1068 w 1288"/>
                    <a:gd name="T79" fmla="*/ 289 h 636"/>
                    <a:gd name="T80" fmla="*/ 637 w 1288"/>
                    <a:gd name="T81" fmla="*/ 118 h 636"/>
                    <a:gd name="T82" fmla="*/ 719 w 1288"/>
                    <a:gd name="T83" fmla="*/ 118 h 636"/>
                    <a:gd name="T84" fmla="*/ 680 w 1288"/>
                    <a:gd name="T85" fmla="*/ 0 h 636"/>
                    <a:gd name="T86" fmla="*/ 489 w 1288"/>
                    <a:gd name="T87" fmla="*/ 65 h 636"/>
                    <a:gd name="T88" fmla="*/ 406 w 1288"/>
                    <a:gd name="T89" fmla="*/ 289 h 636"/>
                    <a:gd name="T90" fmla="*/ 362 w 1288"/>
                    <a:gd name="T91" fmla="*/ 219 h 636"/>
                    <a:gd name="T92" fmla="*/ 270 w 1288"/>
                    <a:gd name="T93" fmla="*/ 227 h 636"/>
                    <a:gd name="T94" fmla="*/ 151 w 1288"/>
                    <a:gd name="T95" fmla="*/ 327 h 636"/>
                    <a:gd name="T96" fmla="*/ 21 w 1288"/>
                    <a:gd name="T97" fmla="*/ 403 h 636"/>
                    <a:gd name="T98" fmla="*/ 31 w 1288"/>
                    <a:gd name="T99" fmla="*/ 565 h 636"/>
                    <a:gd name="T100" fmla="*/ 301 w 1288"/>
                    <a:gd name="T101" fmla="*/ 636 h 636"/>
                    <a:gd name="T102" fmla="*/ 334 w 1288"/>
                    <a:gd name="T103" fmla="*/ 636 h 636"/>
                    <a:gd name="T104" fmla="*/ 508 w 1288"/>
                    <a:gd name="T105" fmla="*/ 583 h 636"/>
                    <a:gd name="T106" fmla="*/ 674 w 1288"/>
                    <a:gd name="T107" fmla="*/ 583 h 636"/>
                    <a:gd name="T108" fmla="*/ 757 w 1288"/>
                    <a:gd name="T109" fmla="*/ 583 h 636"/>
                    <a:gd name="T110" fmla="*/ 1088 w 1288"/>
                    <a:gd name="T111" fmla="*/ 583 h 636"/>
                    <a:gd name="T112" fmla="*/ 1136 w 1288"/>
                    <a:gd name="T113" fmla="*/ 532 h 636"/>
                    <a:gd name="T114" fmla="*/ 1218 w 1288"/>
                    <a:gd name="T115" fmla="*/ 532 h 636"/>
                    <a:gd name="T116" fmla="*/ 1180 w 1288"/>
                    <a:gd name="T117" fmla="*/ 413 h 636"/>
                    <a:gd name="T118" fmla="*/ 1147 w 1288"/>
                    <a:gd name="T119" fmla="*/ 288 h 636"/>
                    <a:gd name="T120" fmla="*/ 913 w 1288"/>
                    <a:gd name="T121" fmla="*/ 104 h 636"/>
                    <a:gd name="T122" fmla="*/ 798 w 1288"/>
                    <a:gd name="T123" fmla="*/ 38 h 636"/>
                    <a:gd name="T124" fmla="*/ 794 w 1288"/>
                    <a:gd name="T125" fmla="*/ 21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8" h="636">
                      <a:moveTo>
                        <a:pt x="114" y="565"/>
                      </a:moveTo>
                      <a:cubicBezTo>
                        <a:pt x="114" y="546"/>
                        <a:pt x="114" y="546"/>
                        <a:pt x="114" y="546"/>
                      </a:cubicBezTo>
                      <a:cubicBezTo>
                        <a:pt x="119" y="545"/>
                        <a:pt x="125" y="542"/>
                        <a:pt x="130" y="540"/>
                      </a:cubicBezTo>
                      <a:cubicBezTo>
                        <a:pt x="135" y="537"/>
                        <a:pt x="140" y="534"/>
                        <a:pt x="144" y="531"/>
                      </a:cubicBezTo>
                      <a:cubicBezTo>
                        <a:pt x="157" y="531"/>
                        <a:pt x="157" y="531"/>
                        <a:pt x="157" y="531"/>
                      </a:cubicBezTo>
                      <a:cubicBezTo>
                        <a:pt x="157" y="634"/>
                        <a:pt x="157" y="634"/>
                        <a:pt x="157" y="634"/>
                      </a:cubicBezTo>
                      <a:cubicBezTo>
                        <a:pt x="135" y="634"/>
                        <a:pt x="135" y="634"/>
                        <a:pt x="135" y="634"/>
                      </a:cubicBezTo>
                      <a:cubicBezTo>
                        <a:pt x="135" y="556"/>
                        <a:pt x="135" y="556"/>
                        <a:pt x="135" y="556"/>
                      </a:cubicBezTo>
                      <a:cubicBezTo>
                        <a:pt x="134" y="557"/>
                        <a:pt x="133" y="558"/>
                        <a:pt x="131" y="559"/>
                      </a:cubicBezTo>
                      <a:cubicBezTo>
                        <a:pt x="129" y="560"/>
                        <a:pt x="127" y="561"/>
                        <a:pt x="126" y="562"/>
                      </a:cubicBezTo>
                      <a:cubicBezTo>
                        <a:pt x="124" y="563"/>
                        <a:pt x="122" y="563"/>
                        <a:pt x="120" y="564"/>
                      </a:cubicBezTo>
                      <a:cubicBezTo>
                        <a:pt x="118" y="564"/>
                        <a:pt x="116" y="565"/>
                        <a:pt x="114" y="565"/>
                      </a:cubicBezTo>
                      <a:moveTo>
                        <a:pt x="197" y="565"/>
                      </a:moveTo>
                      <a:cubicBezTo>
                        <a:pt x="197" y="546"/>
                        <a:pt x="197" y="546"/>
                        <a:pt x="197" y="546"/>
                      </a:cubicBezTo>
                      <a:cubicBezTo>
                        <a:pt x="202" y="545"/>
                        <a:pt x="208" y="542"/>
                        <a:pt x="213" y="540"/>
                      </a:cubicBezTo>
                      <a:cubicBezTo>
                        <a:pt x="218" y="537"/>
                        <a:pt x="223" y="534"/>
                        <a:pt x="227" y="531"/>
                      </a:cubicBezTo>
                      <a:cubicBezTo>
                        <a:pt x="240" y="531"/>
                        <a:pt x="240" y="531"/>
                        <a:pt x="240" y="531"/>
                      </a:cubicBezTo>
                      <a:cubicBezTo>
                        <a:pt x="240" y="634"/>
                        <a:pt x="240" y="634"/>
                        <a:pt x="240" y="634"/>
                      </a:cubicBezTo>
                      <a:cubicBezTo>
                        <a:pt x="218" y="634"/>
                        <a:pt x="218" y="634"/>
                        <a:pt x="218" y="634"/>
                      </a:cubicBezTo>
                      <a:cubicBezTo>
                        <a:pt x="218" y="556"/>
                        <a:pt x="218" y="556"/>
                        <a:pt x="218" y="556"/>
                      </a:cubicBezTo>
                      <a:cubicBezTo>
                        <a:pt x="217" y="557"/>
                        <a:pt x="215" y="558"/>
                        <a:pt x="214" y="559"/>
                      </a:cubicBezTo>
                      <a:cubicBezTo>
                        <a:pt x="212" y="560"/>
                        <a:pt x="210" y="561"/>
                        <a:pt x="208" y="562"/>
                      </a:cubicBezTo>
                      <a:cubicBezTo>
                        <a:pt x="207" y="563"/>
                        <a:pt x="205" y="563"/>
                        <a:pt x="203" y="564"/>
                      </a:cubicBezTo>
                      <a:cubicBezTo>
                        <a:pt x="201" y="564"/>
                        <a:pt x="199" y="565"/>
                        <a:pt x="197" y="565"/>
                      </a:cubicBezTo>
                      <a:moveTo>
                        <a:pt x="362" y="565"/>
                      </a:moveTo>
                      <a:cubicBezTo>
                        <a:pt x="362" y="546"/>
                        <a:pt x="362" y="546"/>
                        <a:pt x="362" y="546"/>
                      </a:cubicBezTo>
                      <a:cubicBezTo>
                        <a:pt x="368" y="545"/>
                        <a:pt x="373" y="542"/>
                        <a:pt x="379" y="540"/>
                      </a:cubicBezTo>
                      <a:cubicBezTo>
                        <a:pt x="384" y="537"/>
                        <a:pt x="388" y="534"/>
                        <a:pt x="392" y="531"/>
                      </a:cubicBezTo>
                      <a:cubicBezTo>
                        <a:pt x="406" y="531"/>
                        <a:pt x="406" y="531"/>
                        <a:pt x="406" y="531"/>
                      </a:cubicBezTo>
                      <a:cubicBezTo>
                        <a:pt x="406" y="634"/>
                        <a:pt x="406" y="634"/>
                        <a:pt x="406" y="634"/>
                      </a:cubicBezTo>
                      <a:cubicBezTo>
                        <a:pt x="384" y="634"/>
                        <a:pt x="384" y="634"/>
                        <a:pt x="384" y="634"/>
                      </a:cubicBezTo>
                      <a:cubicBezTo>
                        <a:pt x="384" y="556"/>
                        <a:pt x="384" y="556"/>
                        <a:pt x="384" y="556"/>
                      </a:cubicBezTo>
                      <a:cubicBezTo>
                        <a:pt x="382" y="557"/>
                        <a:pt x="381" y="558"/>
                        <a:pt x="379" y="559"/>
                      </a:cubicBezTo>
                      <a:cubicBezTo>
                        <a:pt x="378" y="560"/>
                        <a:pt x="376" y="561"/>
                        <a:pt x="374" y="562"/>
                      </a:cubicBezTo>
                      <a:cubicBezTo>
                        <a:pt x="372" y="563"/>
                        <a:pt x="370" y="563"/>
                        <a:pt x="368" y="564"/>
                      </a:cubicBezTo>
                      <a:cubicBezTo>
                        <a:pt x="366" y="564"/>
                        <a:pt x="364" y="565"/>
                        <a:pt x="362" y="565"/>
                      </a:cubicBezTo>
                      <a:moveTo>
                        <a:pt x="528" y="565"/>
                      </a:moveTo>
                      <a:cubicBezTo>
                        <a:pt x="528" y="546"/>
                        <a:pt x="528" y="546"/>
                        <a:pt x="528" y="546"/>
                      </a:cubicBezTo>
                      <a:cubicBezTo>
                        <a:pt x="534" y="545"/>
                        <a:pt x="539" y="542"/>
                        <a:pt x="544" y="540"/>
                      </a:cubicBezTo>
                      <a:cubicBezTo>
                        <a:pt x="549" y="537"/>
                        <a:pt x="554" y="534"/>
                        <a:pt x="558" y="531"/>
                      </a:cubicBezTo>
                      <a:cubicBezTo>
                        <a:pt x="571" y="531"/>
                        <a:pt x="571" y="531"/>
                        <a:pt x="571" y="531"/>
                      </a:cubicBezTo>
                      <a:cubicBezTo>
                        <a:pt x="571" y="634"/>
                        <a:pt x="571" y="634"/>
                        <a:pt x="571" y="634"/>
                      </a:cubicBezTo>
                      <a:cubicBezTo>
                        <a:pt x="549" y="634"/>
                        <a:pt x="549" y="634"/>
                        <a:pt x="549" y="634"/>
                      </a:cubicBezTo>
                      <a:cubicBezTo>
                        <a:pt x="549" y="556"/>
                        <a:pt x="549" y="556"/>
                        <a:pt x="549" y="556"/>
                      </a:cubicBezTo>
                      <a:cubicBezTo>
                        <a:pt x="548" y="557"/>
                        <a:pt x="547" y="558"/>
                        <a:pt x="545" y="559"/>
                      </a:cubicBezTo>
                      <a:cubicBezTo>
                        <a:pt x="543" y="560"/>
                        <a:pt x="542" y="561"/>
                        <a:pt x="540" y="562"/>
                      </a:cubicBezTo>
                      <a:cubicBezTo>
                        <a:pt x="538" y="563"/>
                        <a:pt x="536" y="563"/>
                        <a:pt x="534" y="564"/>
                      </a:cubicBezTo>
                      <a:cubicBezTo>
                        <a:pt x="532" y="564"/>
                        <a:pt x="530" y="565"/>
                        <a:pt x="528" y="565"/>
                      </a:cubicBezTo>
                      <a:moveTo>
                        <a:pt x="776" y="565"/>
                      </a:moveTo>
                      <a:cubicBezTo>
                        <a:pt x="776" y="546"/>
                        <a:pt x="776" y="546"/>
                        <a:pt x="776" y="546"/>
                      </a:cubicBezTo>
                      <a:cubicBezTo>
                        <a:pt x="782" y="545"/>
                        <a:pt x="788" y="542"/>
                        <a:pt x="793" y="540"/>
                      </a:cubicBezTo>
                      <a:cubicBezTo>
                        <a:pt x="798" y="537"/>
                        <a:pt x="802" y="534"/>
                        <a:pt x="807" y="531"/>
                      </a:cubicBezTo>
                      <a:cubicBezTo>
                        <a:pt x="820" y="531"/>
                        <a:pt x="820" y="531"/>
                        <a:pt x="820" y="531"/>
                      </a:cubicBezTo>
                      <a:cubicBezTo>
                        <a:pt x="820" y="634"/>
                        <a:pt x="820" y="634"/>
                        <a:pt x="820" y="634"/>
                      </a:cubicBezTo>
                      <a:cubicBezTo>
                        <a:pt x="798" y="634"/>
                        <a:pt x="798" y="634"/>
                        <a:pt x="798" y="634"/>
                      </a:cubicBezTo>
                      <a:cubicBezTo>
                        <a:pt x="798" y="556"/>
                        <a:pt x="798" y="556"/>
                        <a:pt x="798" y="556"/>
                      </a:cubicBezTo>
                      <a:cubicBezTo>
                        <a:pt x="797" y="557"/>
                        <a:pt x="795" y="558"/>
                        <a:pt x="793" y="559"/>
                      </a:cubicBezTo>
                      <a:cubicBezTo>
                        <a:pt x="792" y="560"/>
                        <a:pt x="790" y="561"/>
                        <a:pt x="788" y="562"/>
                      </a:cubicBezTo>
                      <a:cubicBezTo>
                        <a:pt x="786" y="563"/>
                        <a:pt x="784" y="563"/>
                        <a:pt x="782" y="564"/>
                      </a:cubicBezTo>
                      <a:cubicBezTo>
                        <a:pt x="780" y="564"/>
                        <a:pt x="778" y="565"/>
                        <a:pt x="776" y="565"/>
                      </a:cubicBezTo>
                      <a:moveTo>
                        <a:pt x="859" y="565"/>
                      </a:moveTo>
                      <a:cubicBezTo>
                        <a:pt x="859" y="546"/>
                        <a:pt x="859" y="546"/>
                        <a:pt x="859" y="546"/>
                      </a:cubicBezTo>
                      <a:cubicBezTo>
                        <a:pt x="865" y="545"/>
                        <a:pt x="870" y="542"/>
                        <a:pt x="875" y="540"/>
                      </a:cubicBezTo>
                      <a:cubicBezTo>
                        <a:pt x="881" y="537"/>
                        <a:pt x="885" y="534"/>
                        <a:pt x="889" y="531"/>
                      </a:cubicBezTo>
                      <a:cubicBezTo>
                        <a:pt x="903" y="531"/>
                        <a:pt x="903" y="531"/>
                        <a:pt x="903" y="531"/>
                      </a:cubicBezTo>
                      <a:cubicBezTo>
                        <a:pt x="903" y="634"/>
                        <a:pt x="903" y="634"/>
                        <a:pt x="903" y="634"/>
                      </a:cubicBezTo>
                      <a:cubicBezTo>
                        <a:pt x="881" y="634"/>
                        <a:pt x="881" y="634"/>
                        <a:pt x="881" y="634"/>
                      </a:cubicBezTo>
                      <a:cubicBezTo>
                        <a:pt x="881" y="556"/>
                        <a:pt x="881" y="556"/>
                        <a:pt x="881" y="556"/>
                      </a:cubicBezTo>
                      <a:cubicBezTo>
                        <a:pt x="879" y="557"/>
                        <a:pt x="878" y="558"/>
                        <a:pt x="876" y="559"/>
                      </a:cubicBezTo>
                      <a:cubicBezTo>
                        <a:pt x="875" y="560"/>
                        <a:pt x="873" y="561"/>
                        <a:pt x="871" y="562"/>
                      </a:cubicBezTo>
                      <a:cubicBezTo>
                        <a:pt x="869" y="563"/>
                        <a:pt x="867" y="563"/>
                        <a:pt x="865" y="564"/>
                      </a:cubicBezTo>
                      <a:cubicBezTo>
                        <a:pt x="863" y="564"/>
                        <a:pt x="861" y="565"/>
                        <a:pt x="859" y="565"/>
                      </a:cubicBezTo>
                      <a:moveTo>
                        <a:pt x="942" y="565"/>
                      </a:moveTo>
                      <a:cubicBezTo>
                        <a:pt x="942" y="546"/>
                        <a:pt x="942" y="546"/>
                        <a:pt x="942" y="546"/>
                      </a:cubicBezTo>
                      <a:cubicBezTo>
                        <a:pt x="948" y="545"/>
                        <a:pt x="953" y="542"/>
                        <a:pt x="958" y="540"/>
                      </a:cubicBezTo>
                      <a:cubicBezTo>
                        <a:pt x="963" y="537"/>
                        <a:pt x="968" y="534"/>
                        <a:pt x="972" y="531"/>
                      </a:cubicBezTo>
                      <a:cubicBezTo>
                        <a:pt x="986" y="531"/>
                        <a:pt x="986" y="531"/>
                        <a:pt x="986" y="531"/>
                      </a:cubicBezTo>
                      <a:cubicBezTo>
                        <a:pt x="986" y="634"/>
                        <a:pt x="986" y="634"/>
                        <a:pt x="986" y="634"/>
                      </a:cubicBezTo>
                      <a:cubicBezTo>
                        <a:pt x="963" y="634"/>
                        <a:pt x="963" y="634"/>
                        <a:pt x="963" y="634"/>
                      </a:cubicBezTo>
                      <a:cubicBezTo>
                        <a:pt x="963" y="556"/>
                        <a:pt x="963" y="556"/>
                        <a:pt x="963" y="556"/>
                      </a:cubicBezTo>
                      <a:cubicBezTo>
                        <a:pt x="962" y="557"/>
                        <a:pt x="961" y="558"/>
                        <a:pt x="959" y="559"/>
                      </a:cubicBezTo>
                      <a:cubicBezTo>
                        <a:pt x="957" y="560"/>
                        <a:pt x="956" y="561"/>
                        <a:pt x="954" y="562"/>
                      </a:cubicBezTo>
                      <a:cubicBezTo>
                        <a:pt x="952" y="563"/>
                        <a:pt x="950" y="563"/>
                        <a:pt x="948" y="564"/>
                      </a:cubicBezTo>
                      <a:cubicBezTo>
                        <a:pt x="946" y="564"/>
                        <a:pt x="944" y="565"/>
                        <a:pt x="942" y="565"/>
                      </a:cubicBezTo>
                      <a:moveTo>
                        <a:pt x="140" y="463"/>
                      </a:moveTo>
                      <a:cubicBezTo>
                        <a:pt x="116" y="463"/>
                        <a:pt x="104" y="446"/>
                        <a:pt x="104" y="413"/>
                      </a:cubicBezTo>
                      <a:cubicBezTo>
                        <a:pt x="104" y="395"/>
                        <a:pt x="107" y="382"/>
                        <a:pt x="113" y="373"/>
                      </a:cubicBezTo>
                      <a:cubicBezTo>
                        <a:pt x="120" y="363"/>
                        <a:pt x="129" y="359"/>
                        <a:pt x="142" y="359"/>
                      </a:cubicBezTo>
                      <a:cubicBezTo>
                        <a:pt x="165" y="359"/>
                        <a:pt x="177" y="376"/>
                        <a:pt x="177" y="410"/>
                      </a:cubicBezTo>
                      <a:cubicBezTo>
                        <a:pt x="177" y="427"/>
                        <a:pt x="174" y="440"/>
                        <a:pt x="167" y="449"/>
                      </a:cubicBezTo>
                      <a:cubicBezTo>
                        <a:pt x="161" y="459"/>
                        <a:pt x="152" y="463"/>
                        <a:pt x="140" y="463"/>
                      </a:cubicBezTo>
                      <a:moveTo>
                        <a:pt x="471" y="463"/>
                      </a:moveTo>
                      <a:cubicBezTo>
                        <a:pt x="447" y="463"/>
                        <a:pt x="435" y="446"/>
                        <a:pt x="435" y="413"/>
                      </a:cubicBezTo>
                      <a:cubicBezTo>
                        <a:pt x="435" y="395"/>
                        <a:pt x="438" y="382"/>
                        <a:pt x="445" y="373"/>
                      </a:cubicBezTo>
                      <a:cubicBezTo>
                        <a:pt x="451" y="363"/>
                        <a:pt x="461" y="359"/>
                        <a:pt x="473" y="359"/>
                      </a:cubicBezTo>
                      <a:cubicBezTo>
                        <a:pt x="496" y="359"/>
                        <a:pt x="508" y="376"/>
                        <a:pt x="508" y="410"/>
                      </a:cubicBezTo>
                      <a:cubicBezTo>
                        <a:pt x="508" y="427"/>
                        <a:pt x="505" y="440"/>
                        <a:pt x="499" y="449"/>
                      </a:cubicBezTo>
                      <a:cubicBezTo>
                        <a:pt x="492" y="459"/>
                        <a:pt x="483" y="463"/>
                        <a:pt x="471" y="463"/>
                      </a:cubicBezTo>
                      <a:moveTo>
                        <a:pt x="637" y="463"/>
                      </a:moveTo>
                      <a:cubicBezTo>
                        <a:pt x="613" y="463"/>
                        <a:pt x="601" y="446"/>
                        <a:pt x="601" y="413"/>
                      </a:cubicBezTo>
                      <a:cubicBezTo>
                        <a:pt x="601" y="395"/>
                        <a:pt x="604" y="382"/>
                        <a:pt x="610" y="373"/>
                      </a:cubicBezTo>
                      <a:cubicBezTo>
                        <a:pt x="617" y="363"/>
                        <a:pt x="626" y="359"/>
                        <a:pt x="639" y="359"/>
                      </a:cubicBezTo>
                      <a:cubicBezTo>
                        <a:pt x="662" y="359"/>
                        <a:pt x="674" y="376"/>
                        <a:pt x="674" y="410"/>
                      </a:cubicBezTo>
                      <a:cubicBezTo>
                        <a:pt x="674" y="427"/>
                        <a:pt x="671" y="440"/>
                        <a:pt x="664" y="449"/>
                      </a:cubicBezTo>
                      <a:cubicBezTo>
                        <a:pt x="658" y="459"/>
                        <a:pt x="649" y="463"/>
                        <a:pt x="637" y="463"/>
                      </a:cubicBezTo>
                      <a:moveTo>
                        <a:pt x="885" y="463"/>
                      </a:moveTo>
                      <a:cubicBezTo>
                        <a:pt x="861" y="463"/>
                        <a:pt x="849" y="446"/>
                        <a:pt x="849" y="413"/>
                      </a:cubicBezTo>
                      <a:cubicBezTo>
                        <a:pt x="849" y="395"/>
                        <a:pt x="852" y="382"/>
                        <a:pt x="859" y="373"/>
                      </a:cubicBezTo>
                      <a:cubicBezTo>
                        <a:pt x="865" y="363"/>
                        <a:pt x="875" y="359"/>
                        <a:pt x="887" y="359"/>
                      </a:cubicBezTo>
                      <a:cubicBezTo>
                        <a:pt x="911" y="359"/>
                        <a:pt x="922" y="376"/>
                        <a:pt x="922" y="410"/>
                      </a:cubicBezTo>
                      <a:cubicBezTo>
                        <a:pt x="922" y="427"/>
                        <a:pt x="919" y="440"/>
                        <a:pt x="913" y="449"/>
                      </a:cubicBezTo>
                      <a:cubicBezTo>
                        <a:pt x="906" y="459"/>
                        <a:pt x="897" y="463"/>
                        <a:pt x="885" y="463"/>
                      </a:cubicBezTo>
                      <a:moveTo>
                        <a:pt x="1051" y="463"/>
                      </a:moveTo>
                      <a:cubicBezTo>
                        <a:pt x="1027" y="463"/>
                        <a:pt x="1015" y="446"/>
                        <a:pt x="1015" y="413"/>
                      </a:cubicBezTo>
                      <a:cubicBezTo>
                        <a:pt x="1015" y="395"/>
                        <a:pt x="1018" y="382"/>
                        <a:pt x="1025" y="373"/>
                      </a:cubicBezTo>
                      <a:cubicBezTo>
                        <a:pt x="1031" y="363"/>
                        <a:pt x="1040" y="359"/>
                        <a:pt x="1053" y="359"/>
                      </a:cubicBezTo>
                      <a:cubicBezTo>
                        <a:pt x="1076" y="359"/>
                        <a:pt x="1088" y="376"/>
                        <a:pt x="1088" y="410"/>
                      </a:cubicBezTo>
                      <a:cubicBezTo>
                        <a:pt x="1088" y="427"/>
                        <a:pt x="1085" y="440"/>
                        <a:pt x="1078" y="449"/>
                      </a:cubicBezTo>
                      <a:cubicBezTo>
                        <a:pt x="1072" y="459"/>
                        <a:pt x="1063" y="463"/>
                        <a:pt x="1051" y="463"/>
                      </a:cubicBezTo>
                      <a:moveTo>
                        <a:pt x="197" y="392"/>
                      </a:moveTo>
                      <a:cubicBezTo>
                        <a:pt x="197" y="373"/>
                        <a:pt x="197" y="373"/>
                        <a:pt x="197" y="373"/>
                      </a:cubicBezTo>
                      <a:cubicBezTo>
                        <a:pt x="202" y="372"/>
                        <a:pt x="208" y="370"/>
                        <a:pt x="213" y="367"/>
                      </a:cubicBezTo>
                      <a:cubicBezTo>
                        <a:pt x="218" y="364"/>
                        <a:pt x="223" y="361"/>
                        <a:pt x="227" y="358"/>
                      </a:cubicBezTo>
                      <a:cubicBezTo>
                        <a:pt x="240" y="358"/>
                        <a:pt x="240" y="358"/>
                        <a:pt x="240" y="358"/>
                      </a:cubicBezTo>
                      <a:cubicBezTo>
                        <a:pt x="240" y="461"/>
                        <a:pt x="240" y="461"/>
                        <a:pt x="240" y="461"/>
                      </a:cubicBezTo>
                      <a:cubicBezTo>
                        <a:pt x="218" y="461"/>
                        <a:pt x="218" y="461"/>
                        <a:pt x="218" y="461"/>
                      </a:cubicBezTo>
                      <a:cubicBezTo>
                        <a:pt x="218" y="383"/>
                        <a:pt x="218" y="383"/>
                        <a:pt x="218" y="383"/>
                      </a:cubicBezTo>
                      <a:cubicBezTo>
                        <a:pt x="217" y="384"/>
                        <a:pt x="215" y="385"/>
                        <a:pt x="214" y="386"/>
                      </a:cubicBezTo>
                      <a:cubicBezTo>
                        <a:pt x="212" y="387"/>
                        <a:pt x="210" y="388"/>
                        <a:pt x="208" y="389"/>
                      </a:cubicBezTo>
                      <a:cubicBezTo>
                        <a:pt x="207" y="390"/>
                        <a:pt x="205" y="390"/>
                        <a:pt x="203" y="391"/>
                      </a:cubicBezTo>
                      <a:cubicBezTo>
                        <a:pt x="201" y="392"/>
                        <a:pt x="199" y="392"/>
                        <a:pt x="197" y="392"/>
                      </a:cubicBezTo>
                      <a:moveTo>
                        <a:pt x="279" y="392"/>
                      </a:moveTo>
                      <a:cubicBezTo>
                        <a:pt x="279" y="373"/>
                        <a:pt x="279" y="373"/>
                        <a:pt x="279" y="373"/>
                      </a:cubicBezTo>
                      <a:cubicBezTo>
                        <a:pt x="285" y="372"/>
                        <a:pt x="291" y="370"/>
                        <a:pt x="296" y="367"/>
                      </a:cubicBezTo>
                      <a:cubicBezTo>
                        <a:pt x="301" y="364"/>
                        <a:pt x="305" y="361"/>
                        <a:pt x="310" y="358"/>
                      </a:cubicBezTo>
                      <a:cubicBezTo>
                        <a:pt x="323" y="358"/>
                        <a:pt x="323" y="358"/>
                        <a:pt x="323" y="358"/>
                      </a:cubicBezTo>
                      <a:cubicBezTo>
                        <a:pt x="323" y="461"/>
                        <a:pt x="323" y="461"/>
                        <a:pt x="323" y="461"/>
                      </a:cubicBezTo>
                      <a:cubicBezTo>
                        <a:pt x="301" y="461"/>
                        <a:pt x="301" y="461"/>
                        <a:pt x="301" y="461"/>
                      </a:cubicBezTo>
                      <a:cubicBezTo>
                        <a:pt x="301" y="383"/>
                        <a:pt x="301" y="383"/>
                        <a:pt x="301" y="383"/>
                      </a:cubicBezTo>
                      <a:cubicBezTo>
                        <a:pt x="300" y="384"/>
                        <a:pt x="298" y="385"/>
                        <a:pt x="297" y="386"/>
                      </a:cubicBezTo>
                      <a:cubicBezTo>
                        <a:pt x="295" y="387"/>
                        <a:pt x="293" y="388"/>
                        <a:pt x="291" y="389"/>
                      </a:cubicBezTo>
                      <a:cubicBezTo>
                        <a:pt x="289" y="390"/>
                        <a:pt x="287" y="390"/>
                        <a:pt x="285" y="391"/>
                      </a:cubicBezTo>
                      <a:cubicBezTo>
                        <a:pt x="283" y="392"/>
                        <a:pt x="281" y="392"/>
                        <a:pt x="279" y="392"/>
                      </a:cubicBezTo>
                      <a:moveTo>
                        <a:pt x="362" y="392"/>
                      </a:moveTo>
                      <a:cubicBezTo>
                        <a:pt x="362" y="373"/>
                        <a:pt x="362" y="373"/>
                        <a:pt x="362" y="373"/>
                      </a:cubicBezTo>
                      <a:cubicBezTo>
                        <a:pt x="368" y="372"/>
                        <a:pt x="373" y="370"/>
                        <a:pt x="379" y="367"/>
                      </a:cubicBezTo>
                      <a:cubicBezTo>
                        <a:pt x="384" y="364"/>
                        <a:pt x="388" y="361"/>
                        <a:pt x="392" y="358"/>
                      </a:cubicBezTo>
                      <a:cubicBezTo>
                        <a:pt x="406" y="358"/>
                        <a:pt x="406" y="358"/>
                        <a:pt x="406" y="358"/>
                      </a:cubicBezTo>
                      <a:cubicBezTo>
                        <a:pt x="406" y="461"/>
                        <a:pt x="406" y="461"/>
                        <a:pt x="406" y="461"/>
                      </a:cubicBezTo>
                      <a:cubicBezTo>
                        <a:pt x="384" y="461"/>
                        <a:pt x="384" y="461"/>
                        <a:pt x="384" y="461"/>
                      </a:cubicBezTo>
                      <a:cubicBezTo>
                        <a:pt x="384" y="383"/>
                        <a:pt x="384" y="383"/>
                        <a:pt x="384" y="383"/>
                      </a:cubicBezTo>
                      <a:cubicBezTo>
                        <a:pt x="382" y="384"/>
                        <a:pt x="381" y="385"/>
                        <a:pt x="379" y="386"/>
                      </a:cubicBezTo>
                      <a:cubicBezTo>
                        <a:pt x="378" y="387"/>
                        <a:pt x="376" y="388"/>
                        <a:pt x="374" y="389"/>
                      </a:cubicBezTo>
                      <a:cubicBezTo>
                        <a:pt x="372" y="390"/>
                        <a:pt x="370" y="390"/>
                        <a:pt x="368" y="391"/>
                      </a:cubicBezTo>
                      <a:cubicBezTo>
                        <a:pt x="366" y="392"/>
                        <a:pt x="364" y="392"/>
                        <a:pt x="362" y="392"/>
                      </a:cubicBezTo>
                      <a:moveTo>
                        <a:pt x="528" y="392"/>
                      </a:moveTo>
                      <a:cubicBezTo>
                        <a:pt x="528" y="373"/>
                        <a:pt x="528" y="373"/>
                        <a:pt x="528" y="373"/>
                      </a:cubicBezTo>
                      <a:cubicBezTo>
                        <a:pt x="534" y="372"/>
                        <a:pt x="539" y="370"/>
                        <a:pt x="544" y="367"/>
                      </a:cubicBezTo>
                      <a:cubicBezTo>
                        <a:pt x="549" y="364"/>
                        <a:pt x="554" y="361"/>
                        <a:pt x="558" y="358"/>
                      </a:cubicBezTo>
                      <a:cubicBezTo>
                        <a:pt x="571" y="358"/>
                        <a:pt x="571" y="358"/>
                        <a:pt x="571" y="358"/>
                      </a:cubicBezTo>
                      <a:cubicBezTo>
                        <a:pt x="571" y="461"/>
                        <a:pt x="571" y="461"/>
                        <a:pt x="571" y="461"/>
                      </a:cubicBezTo>
                      <a:cubicBezTo>
                        <a:pt x="549" y="461"/>
                        <a:pt x="549" y="461"/>
                        <a:pt x="549" y="461"/>
                      </a:cubicBezTo>
                      <a:cubicBezTo>
                        <a:pt x="549" y="383"/>
                        <a:pt x="549" y="383"/>
                        <a:pt x="549" y="383"/>
                      </a:cubicBezTo>
                      <a:cubicBezTo>
                        <a:pt x="548" y="384"/>
                        <a:pt x="547" y="385"/>
                        <a:pt x="545" y="386"/>
                      </a:cubicBezTo>
                      <a:cubicBezTo>
                        <a:pt x="543" y="387"/>
                        <a:pt x="542" y="388"/>
                        <a:pt x="540" y="389"/>
                      </a:cubicBezTo>
                      <a:cubicBezTo>
                        <a:pt x="538" y="390"/>
                        <a:pt x="536" y="390"/>
                        <a:pt x="534" y="391"/>
                      </a:cubicBezTo>
                      <a:cubicBezTo>
                        <a:pt x="532" y="392"/>
                        <a:pt x="530" y="392"/>
                        <a:pt x="528" y="392"/>
                      </a:cubicBezTo>
                      <a:moveTo>
                        <a:pt x="694" y="392"/>
                      </a:moveTo>
                      <a:cubicBezTo>
                        <a:pt x="694" y="373"/>
                        <a:pt x="694" y="373"/>
                        <a:pt x="694" y="373"/>
                      </a:cubicBezTo>
                      <a:cubicBezTo>
                        <a:pt x="699" y="372"/>
                        <a:pt x="705" y="370"/>
                        <a:pt x="710" y="367"/>
                      </a:cubicBezTo>
                      <a:cubicBezTo>
                        <a:pt x="715" y="364"/>
                        <a:pt x="720" y="361"/>
                        <a:pt x="724" y="358"/>
                      </a:cubicBezTo>
                      <a:cubicBezTo>
                        <a:pt x="737" y="358"/>
                        <a:pt x="737" y="358"/>
                        <a:pt x="737" y="358"/>
                      </a:cubicBezTo>
                      <a:cubicBezTo>
                        <a:pt x="737" y="461"/>
                        <a:pt x="737" y="461"/>
                        <a:pt x="737" y="461"/>
                      </a:cubicBezTo>
                      <a:cubicBezTo>
                        <a:pt x="715" y="461"/>
                        <a:pt x="715" y="461"/>
                        <a:pt x="715" y="461"/>
                      </a:cubicBezTo>
                      <a:cubicBezTo>
                        <a:pt x="715" y="383"/>
                        <a:pt x="715" y="383"/>
                        <a:pt x="715" y="383"/>
                      </a:cubicBezTo>
                      <a:cubicBezTo>
                        <a:pt x="714" y="384"/>
                        <a:pt x="712" y="385"/>
                        <a:pt x="711" y="386"/>
                      </a:cubicBezTo>
                      <a:cubicBezTo>
                        <a:pt x="709" y="387"/>
                        <a:pt x="707" y="388"/>
                        <a:pt x="705" y="389"/>
                      </a:cubicBezTo>
                      <a:cubicBezTo>
                        <a:pt x="703" y="390"/>
                        <a:pt x="702" y="390"/>
                        <a:pt x="700" y="391"/>
                      </a:cubicBezTo>
                      <a:cubicBezTo>
                        <a:pt x="697" y="392"/>
                        <a:pt x="695" y="392"/>
                        <a:pt x="694" y="392"/>
                      </a:cubicBezTo>
                      <a:moveTo>
                        <a:pt x="776" y="392"/>
                      </a:moveTo>
                      <a:cubicBezTo>
                        <a:pt x="776" y="373"/>
                        <a:pt x="776" y="373"/>
                        <a:pt x="776" y="373"/>
                      </a:cubicBezTo>
                      <a:cubicBezTo>
                        <a:pt x="782" y="372"/>
                        <a:pt x="788" y="370"/>
                        <a:pt x="793" y="367"/>
                      </a:cubicBezTo>
                      <a:cubicBezTo>
                        <a:pt x="798" y="364"/>
                        <a:pt x="802" y="361"/>
                        <a:pt x="807" y="358"/>
                      </a:cubicBezTo>
                      <a:cubicBezTo>
                        <a:pt x="820" y="358"/>
                        <a:pt x="820" y="358"/>
                        <a:pt x="820" y="358"/>
                      </a:cubicBezTo>
                      <a:cubicBezTo>
                        <a:pt x="820" y="461"/>
                        <a:pt x="820" y="461"/>
                        <a:pt x="820" y="461"/>
                      </a:cubicBezTo>
                      <a:cubicBezTo>
                        <a:pt x="798" y="461"/>
                        <a:pt x="798" y="461"/>
                        <a:pt x="798" y="461"/>
                      </a:cubicBezTo>
                      <a:cubicBezTo>
                        <a:pt x="798" y="383"/>
                        <a:pt x="798" y="383"/>
                        <a:pt x="798" y="383"/>
                      </a:cubicBezTo>
                      <a:cubicBezTo>
                        <a:pt x="797" y="384"/>
                        <a:pt x="795" y="385"/>
                        <a:pt x="793" y="386"/>
                      </a:cubicBezTo>
                      <a:cubicBezTo>
                        <a:pt x="792" y="387"/>
                        <a:pt x="790" y="388"/>
                        <a:pt x="788" y="389"/>
                      </a:cubicBezTo>
                      <a:cubicBezTo>
                        <a:pt x="786" y="390"/>
                        <a:pt x="784" y="390"/>
                        <a:pt x="782" y="391"/>
                      </a:cubicBezTo>
                      <a:cubicBezTo>
                        <a:pt x="780" y="392"/>
                        <a:pt x="778" y="392"/>
                        <a:pt x="776" y="392"/>
                      </a:cubicBezTo>
                      <a:moveTo>
                        <a:pt x="942" y="392"/>
                      </a:moveTo>
                      <a:cubicBezTo>
                        <a:pt x="942" y="373"/>
                        <a:pt x="942" y="373"/>
                        <a:pt x="942" y="373"/>
                      </a:cubicBezTo>
                      <a:cubicBezTo>
                        <a:pt x="948" y="372"/>
                        <a:pt x="953" y="370"/>
                        <a:pt x="958" y="367"/>
                      </a:cubicBezTo>
                      <a:cubicBezTo>
                        <a:pt x="963" y="364"/>
                        <a:pt x="968" y="361"/>
                        <a:pt x="972" y="358"/>
                      </a:cubicBezTo>
                      <a:cubicBezTo>
                        <a:pt x="986" y="358"/>
                        <a:pt x="986" y="358"/>
                        <a:pt x="986" y="358"/>
                      </a:cubicBezTo>
                      <a:cubicBezTo>
                        <a:pt x="986" y="461"/>
                        <a:pt x="986" y="461"/>
                        <a:pt x="986" y="461"/>
                      </a:cubicBezTo>
                      <a:cubicBezTo>
                        <a:pt x="963" y="461"/>
                        <a:pt x="963" y="461"/>
                        <a:pt x="963" y="461"/>
                      </a:cubicBezTo>
                      <a:cubicBezTo>
                        <a:pt x="963" y="383"/>
                        <a:pt x="963" y="383"/>
                        <a:pt x="963" y="383"/>
                      </a:cubicBezTo>
                      <a:cubicBezTo>
                        <a:pt x="962" y="384"/>
                        <a:pt x="961" y="385"/>
                        <a:pt x="959" y="386"/>
                      </a:cubicBezTo>
                      <a:cubicBezTo>
                        <a:pt x="957" y="387"/>
                        <a:pt x="956" y="388"/>
                        <a:pt x="954" y="389"/>
                      </a:cubicBezTo>
                      <a:cubicBezTo>
                        <a:pt x="952" y="390"/>
                        <a:pt x="950" y="390"/>
                        <a:pt x="948" y="391"/>
                      </a:cubicBezTo>
                      <a:cubicBezTo>
                        <a:pt x="946" y="392"/>
                        <a:pt x="944" y="392"/>
                        <a:pt x="942" y="392"/>
                      </a:cubicBezTo>
                      <a:moveTo>
                        <a:pt x="1108" y="392"/>
                      </a:moveTo>
                      <a:cubicBezTo>
                        <a:pt x="1108" y="373"/>
                        <a:pt x="1108" y="373"/>
                        <a:pt x="1108" y="373"/>
                      </a:cubicBezTo>
                      <a:cubicBezTo>
                        <a:pt x="1113" y="372"/>
                        <a:pt x="1119" y="370"/>
                        <a:pt x="1124" y="367"/>
                      </a:cubicBezTo>
                      <a:cubicBezTo>
                        <a:pt x="1129" y="364"/>
                        <a:pt x="1134" y="361"/>
                        <a:pt x="1138" y="358"/>
                      </a:cubicBezTo>
                      <a:cubicBezTo>
                        <a:pt x="1151" y="358"/>
                        <a:pt x="1151" y="358"/>
                        <a:pt x="1151" y="358"/>
                      </a:cubicBezTo>
                      <a:cubicBezTo>
                        <a:pt x="1151" y="461"/>
                        <a:pt x="1151" y="461"/>
                        <a:pt x="1151" y="461"/>
                      </a:cubicBezTo>
                      <a:cubicBezTo>
                        <a:pt x="1129" y="461"/>
                        <a:pt x="1129" y="461"/>
                        <a:pt x="1129" y="461"/>
                      </a:cubicBezTo>
                      <a:cubicBezTo>
                        <a:pt x="1129" y="383"/>
                        <a:pt x="1129" y="383"/>
                        <a:pt x="1129" y="383"/>
                      </a:cubicBezTo>
                      <a:cubicBezTo>
                        <a:pt x="1128" y="384"/>
                        <a:pt x="1126" y="385"/>
                        <a:pt x="1125" y="386"/>
                      </a:cubicBezTo>
                      <a:cubicBezTo>
                        <a:pt x="1123" y="387"/>
                        <a:pt x="1121" y="388"/>
                        <a:pt x="1119" y="389"/>
                      </a:cubicBezTo>
                      <a:cubicBezTo>
                        <a:pt x="1118" y="390"/>
                        <a:pt x="1116" y="390"/>
                        <a:pt x="1114" y="391"/>
                      </a:cubicBezTo>
                      <a:cubicBezTo>
                        <a:pt x="1112" y="392"/>
                        <a:pt x="1110" y="392"/>
                        <a:pt x="1108" y="392"/>
                      </a:cubicBezTo>
                      <a:moveTo>
                        <a:pt x="554" y="290"/>
                      </a:moveTo>
                      <a:cubicBezTo>
                        <a:pt x="530" y="290"/>
                        <a:pt x="518" y="273"/>
                        <a:pt x="518" y="240"/>
                      </a:cubicBezTo>
                      <a:cubicBezTo>
                        <a:pt x="518" y="222"/>
                        <a:pt x="521" y="209"/>
                        <a:pt x="528" y="200"/>
                      </a:cubicBezTo>
                      <a:cubicBezTo>
                        <a:pt x="534" y="191"/>
                        <a:pt x="543" y="186"/>
                        <a:pt x="556" y="186"/>
                      </a:cubicBezTo>
                      <a:cubicBezTo>
                        <a:pt x="579" y="186"/>
                        <a:pt x="591" y="203"/>
                        <a:pt x="591" y="237"/>
                      </a:cubicBezTo>
                      <a:cubicBezTo>
                        <a:pt x="591" y="255"/>
                        <a:pt x="588" y="268"/>
                        <a:pt x="581" y="277"/>
                      </a:cubicBezTo>
                      <a:cubicBezTo>
                        <a:pt x="575" y="286"/>
                        <a:pt x="566" y="290"/>
                        <a:pt x="554" y="290"/>
                      </a:cubicBezTo>
                      <a:moveTo>
                        <a:pt x="637" y="290"/>
                      </a:moveTo>
                      <a:cubicBezTo>
                        <a:pt x="613" y="290"/>
                        <a:pt x="601" y="273"/>
                        <a:pt x="601" y="240"/>
                      </a:cubicBezTo>
                      <a:cubicBezTo>
                        <a:pt x="601" y="222"/>
                        <a:pt x="604" y="209"/>
                        <a:pt x="610" y="200"/>
                      </a:cubicBezTo>
                      <a:cubicBezTo>
                        <a:pt x="617" y="191"/>
                        <a:pt x="626" y="186"/>
                        <a:pt x="639" y="186"/>
                      </a:cubicBezTo>
                      <a:cubicBezTo>
                        <a:pt x="662" y="186"/>
                        <a:pt x="674" y="203"/>
                        <a:pt x="674" y="237"/>
                      </a:cubicBezTo>
                      <a:cubicBezTo>
                        <a:pt x="674" y="255"/>
                        <a:pt x="671" y="268"/>
                        <a:pt x="664" y="277"/>
                      </a:cubicBezTo>
                      <a:cubicBezTo>
                        <a:pt x="658" y="286"/>
                        <a:pt x="649" y="290"/>
                        <a:pt x="637" y="290"/>
                      </a:cubicBezTo>
                      <a:moveTo>
                        <a:pt x="719" y="290"/>
                      </a:moveTo>
                      <a:cubicBezTo>
                        <a:pt x="695" y="290"/>
                        <a:pt x="683" y="273"/>
                        <a:pt x="683" y="240"/>
                      </a:cubicBezTo>
                      <a:cubicBezTo>
                        <a:pt x="683" y="222"/>
                        <a:pt x="687" y="209"/>
                        <a:pt x="693" y="200"/>
                      </a:cubicBezTo>
                      <a:cubicBezTo>
                        <a:pt x="700" y="191"/>
                        <a:pt x="709" y="186"/>
                        <a:pt x="721" y="186"/>
                      </a:cubicBezTo>
                      <a:cubicBezTo>
                        <a:pt x="745" y="186"/>
                        <a:pt x="757" y="203"/>
                        <a:pt x="757" y="237"/>
                      </a:cubicBezTo>
                      <a:cubicBezTo>
                        <a:pt x="757" y="255"/>
                        <a:pt x="753" y="268"/>
                        <a:pt x="747" y="277"/>
                      </a:cubicBezTo>
                      <a:cubicBezTo>
                        <a:pt x="741" y="286"/>
                        <a:pt x="731" y="290"/>
                        <a:pt x="719" y="290"/>
                      </a:cubicBezTo>
                      <a:moveTo>
                        <a:pt x="885" y="290"/>
                      </a:moveTo>
                      <a:cubicBezTo>
                        <a:pt x="861" y="290"/>
                        <a:pt x="849" y="273"/>
                        <a:pt x="849" y="240"/>
                      </a:cubicBezTo>
                      <a:cubicBezTo>
                        <a:pt x="849" y="222"/>
                        <a:pt x="852" y="209"/>
                        <a:pt x="859" y="200"/>
                      </a:cubicBezTo>
                      <a:cubicBezTo>
                        <a:pt x="865" y="191"/>
                        <a:pt x="875" y="186"/>
                        <a:pt x="887" y="186"/>
                      </a:cubicBezTo>
                      <a:cubicBezTo>
                        <a:pt x="911" y="186"/>
                        <a:pt x="922" y="203"/>
                        <a:pt x="922" y="237"/>
                      </a:cubicBezTo>
                      <a:cubicBezTo>
                        <a:pt x="922" y="255"/>
                        <a:pt x="919" y="268"/>
                        <a:pt x="913" y="277"/>
                      </a:cubicBezTo>
                      <a:cubicBezTo>
                        <a:pt x="906" y="286"/>
                        <a:pt x="897" y="290"/>
                        <a:pt x="885" y="290"/>
                      </a:cubicBezTo>
                      <a:moveTo>
                        <a:pt x="968" y="290"/>
                      </a:moveTo>
                      <a:cubicBezTo>
                        <a:pt x="944" y="290"/>
                        <a:pt x="932" y="273"/>
                        <a:pt x="932" y="240"/>
                      </a:cubicBezTo>
                      <a:cubicBezTo>
                        <a:pt x="932" y="222"/>
                        <a:pt x="935" y="209"/>
                        <a:pt x="942" y="200"/>
                      </a:cubicBezTo>
                      <a:cubicBezTo>
                        <a:pt x="948" y="191"/>
                        <a:pt x="958" y="186"/>
                        <a:pt x="970" y="186"/>
                      </a:cubicBezTo>
                      <a:cubicBezTo>
                        <a:pt x="993" y="186"/>
                        <a:pt x="1005" y="203"/>
                        <a:pt x="1005" y="237"/>
                      </a:cubicBezTo>
                      <a:cubicBezTo>
                        <a:pt x="1005" y="255"/>
                        <a:pt x="1002" y="268"/>
                        <a:pt x="995" y="277"/>
                      </a:cubicBezTo>
                      <a:cubicBezTo>
                        <a:pt x="989" y="286"/>
                        <a:pt x="980" y="290"/>
                        <a:pt x="968" y="290"/>
                      </a:cubicBezTo>
                      <a:moveTo>
                        <a:pt x="445" y="219"/>
                      </a:moveTo>
                      <a:cubicBezTo>
                        <a:pt x="445" y="201"/>
                        <a:pt x="445" y="201"/>
                        <a:pt x="445" y="201"/>
                      </a:cubicBezTo>
                      <a:cubicBezTo>
                        <a:pt x="451" y="199"/>
                        <a:pt x="456" y="197"/>
                        <a:pt x="461" y="194"/>
                      </a:cubicBezTo>
                      <a:cubicBezTo>
                        <a:pt x="466" y="192"/>
                        <a:pt x="471" y="189"/>
                        <a:pt x="475" y="186"/>
                      </a:cubicBezTo>
                      <a:cubicBezTo>
                        <a:pt x="489" y="186"/>
                        <a:pt x="489" y="186"/>
                        <a:pt x="489" y="186"/>
                      </a:cubicBezTo>
                      <a:cubicBezTo>
                        <a:pt x="489" y="289"/>
                        <a:pt x="489" y="289"/>
                        <a:pt x="489" y="289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6" y="211"/>
                        <a:pt x="466" y="211"/>
                        <a:pt x="466" y="211"/>
                      </a:cubicBezTo>
                      <a:cubicBezTo>
                        <a:pt x="465" y="212"/>
                        <a:pt x="464" y="213"/>
                        <a:pt x="462" y="214"/>
                      </a:cubicBezTo>
                      <a:cubicBezTo>
                        <a:pt x="461" y="215"/>
                        <a:pt x="459" y="215"/>
                        <a:pt x="457" y="216"/>
                      </a:cubicBezTo>
                      <a:cubicBezTo>
                        <a:pt x="455" y="217"/>
                        <a:pt x="453" y="218"/>
                        <a:pt x="451" y="218"/>
                      </a:cubicBezTo>
                      <a:cubicBezTo>
                        <a:pt x="449" y="219"/>
                        <a:pt x="447" y="219"/>
                        <a:pt x="445" y="219"/>
                      </a:cubicBezTo>
                      <a:moveTo>
                        <a:pt x="776" y="219"/>
                      </a:moveTo>
                      <a:cubicBezTo>
                        <a:pt x="776" y="201"/>
                        <a:pt x="776" y="201"/>
                        <a:pt x="776" y="201"/>
                      </a:cubicBezTo>
                      <a:cubicBezTo>
                        <a:pt x="782" y="199"/>
                        <a:pt x="788" y="197"/>
                        <a:pt x="793" y="194"/>
                      </a:cubicBezTo>
                      <a:cubicBezTo>
                        <a:pt x="798" y="192"/>
                        <a:pt x="802" y="189"/>
                        <a:pt x="807" y="186"/>
                      </a:cubicBezTo>
                      <a:cubicBezTo>
                        <a:pt x="820" y="186"/>
                        <a:pt x="820" y="186"/>
                        <a:pt x="820" y="186"/>
                      </a:cubicBezTo>
                      <a:cubicBezTo>
                        <a:pt x="820" y="289"/>
                        <a:pt x="820" y="289"/>
                        <a:pt x="820" y="289"/>
                      </a:cubicBezTo>
                      <a:cubicBezTo>
                        <a:pt x="798" y="289"/>
                        <a:pt x="798" y="289"/>
                        <a:pt x="798" y="289"/>
                      </a:cubicBezTo>
                      <a:cubicBezTo>
                        <a:pt x="798" y="211"/>
                        <a:pt x="798" y="211"/>
                        <a:pt x="798" y="211"/>
                      </a:cubicBezTo>
                      <a:cubicBezTo>
                        <a:pt x="797" y="212"/>
                        <a:pt x="795" y="213"/>
                        <a:pt x="793" y="214"/>
                      </a:cubicBezTo>
                      <a:cubicBezTo>
                        <a:pt x="792" y="215"/>
                        <a:pt x="790" y="215"/>
                        <a:pt x="788" y="216"/>
                      </a:cubicBezTo>
                      <a:cubicBezTo>
                        <a:pt x="786" y="217"/>
                        <a:pt x="784" y="218"/>
                        <a:pt x="782" y="218"/>
                      </a:cubicBezTo>
                      <a:cubicBezTo>
                        <a:pt x="780" y="219"/>
                        <a:pt x="778" y="219"/>
                        <a:pt x="776" y="219"/>
                      </a:cubicBezTo>
                      <a:moveTo>
                        <a:pt x="1025" y="219"/>
                      </a:moveTo>
                      <a:cubicBezTo>
                        <a:pt x="1025" y="201"/>
                        <a:pt x="1025" y="201"/>
                        <a:pt x="1025" y="201"/>
                      </a:cubicBezTo>
                      <a:cubicBezTo>
                        <a:pt x="1031" y="199"/>
                        <a:pt x="1036" y="197"/>
                        <a:pt x="1041" y="194"/>
                      </a:cubicBezTo>
                      <a:cubicBezTo>
                        <a:pt x="1046" y="192"/>
                        <a:pt x="1051" y="189"/>
                        <a:pt x="1055" y="186"/>
                      </a:cubicBezTo>
                      <a:cubicBezTo>
                        <a:pt x="1068" y="186"/>
                        <a:pt x="1068" y="186"/>
                        <a:pt x="1068" y="186"/>
                      </a:cubicBezTo>
                      <a:cubicBezTo>
                        <a:pt x="1068" y="289"/>
                        <a:pt x="1068" y="289"/>
                        <a:pt x="1068" y="289"/>
                      </a:cubicBezTo>
                      <a:cubicBezTo>
                        <a:pt x="1046" y="289"/>
                        <a:pt x="1046" y="289"/>
                        <a:pt x="1046" y="289"/>
                      </a:cubicBezTo>
                      <a:cubicBezTo>
                        <a:pt x="1046" y="211"/>
                        <a:pt x="1046" y="211"/>
                        <a:pt x="1046" y="211"/>
                      </a:cubicBezTo>
                      <a:cubicBezTo>
                        <a:pt x="1045" y="212"/>
                        <a:pt x="1044" y="213"/>
                        <a:pt x="1042" y="214"/>
                      </a:cubicBezTo>
                      <a:cubicBezTo>
                        <a:pt x="1040" y="215"/>
                        <a:pt x="1039" y="215"/>
                        <a:pt x="1037" y="216"/>
                      </a:cubicBezTo>
                      <a:cubicBezTo>
                        <a:pt x="1035" y="217"/>
                        <a:pt x="1033" y="218"/>
                        <a:pt x="1031" y="218"/>
                      </a:cubicBezTo>
                      <a:cubicBezTo>
                        <a:pt x="1029" y="219"/>
                        <a:pt x="1027" y="219"/>
                        <a:pt x="1025" y="219"/>
                      </a:cubicBezTo>
                      <a:moveTo>
                        <a:pt x="637" y="118"/>
                      </a:moveTo>
                      <a:cubicBezTo>
                        <a:pt x="613" y="118"/>
                        <a:pt x="601" y="101"/>
                        <a:pt x="601" y="67"/>
                      </a:cubicBezTo>
                      <a:cubicBezTo>
                        <a:pt x="601" y="49"/>
                        <a:pt x="604" y="36"/>
                        <a:pt x="610" y="27"/>
                      </a:cubicBezTo>
                      <a:cubicBezTo>
                        <a:pt x="617" y="18"/>
                        <a:pt x="626" y="13"/>
                        <a:pt x="639" y="13"/>
                      </a:cubicBezTo>
                      <a:cubicBezTo>
                        <a:pt x="662" y="13"/>
                        <a:pt x="674" y="30"/>
                        <a:pt x="674" y="65"/>
                      </a:cubicBezTo>
                      <a:cubicBezTo>
                        <a:pt x="674" y="82"/>
                        <a:pt x="671" y="95"/>
                        <a:pt x="664" y="104"/>
                      </a:cubicBezTo>
                      <a:cubicBezTo>
                        <a:pt x="658" y="113"/>
                        <a:pt x="649" y="118"/>
                        <a:pt x="637" y="118"/>
                      </a:cubicBezTo>
                      <a:moveTo>
                        <a:pt x="719" y="118"/>
                      </a:moveTo>
                      <a:cubicBezTo>
                        <a:pt x="695" y="118"/>
                        <a:pt x="683" y="101"/>
                        <a:pt x="683" y="67"/>
                      </a:cubicBezTo>
                      <a:cubicBezTo>
                        <a:pt x="683" y="49"/>
                        <a:pt x="687" y="36"/>
                        <a:pt x="693" y="27"/>
                      </a:cubicBezTo>
                      <a:cubicBezTo>
                        <a:pt x="700" y="18"/>
                        <a:pt x="709" y="13"/>
                        <a:pt x="721" y="13"/>
                      </a:cubicBezTo>
                      <a:cubicBezTo>
                        <a:pt x="745" y="13"/>
                        <a:pt x="757" y="30"/>
                        <a:pt x="757" y="65"/>
                      </a:cubicBezTo>
                      <a:cubicBezTo>
                        <a:pt x="757" y="82"/>
                        <a:pt x="753" y="95"/>
                        <a:pt x="747" y="104"/>
                      </a:cubicBezTo>
                      <a:cubicBezTo>
                        <a:pt x="741" y="113"/>
                        <a:pt x="731" y="118"/>
                        <a:pt x="719" y="118"/>
                      </a:cubicBezTo>
                      <a:moveTo>
                        <a:pt x="680" y="0"/>
                      </a:moveTo>
                      <a:cubicBezTo>
                        <a:pt x="643" y="0"/>
                        <a:pt x="607" y="6"/>
                        <a:pt x="574" y="18"/>
                      </a:cubicBezTo>
                      <a:cubicBezTo>
                        <a:pt x="585" y="25"/>
                        <a:pt x="591" y="41"/>
                        <a:pt x="591" y="65"/>
                      </a:cubicBezTo>
                      <a:cubicBezTo>
                        <a:pt x="591" y="82"/>
                        <a:pt x="588" y="95"/>
                        <a:pt x="581" y="104"/>
                      </a:cubicBezTo>
                      <a:cubicBezTo>
                        <a:pt x="575" y="113"/>
                        <a:pt x="566" y="118"/>
                        <a:pt x="554" y="118"/>
                      </a:cubicBezTo>
                      <a:cubicBezTo>
                        <a:pt x="530" y="118"/>
                        <a:pt x="518" y="101"/>
                        <a:pt x="518" y="67"/>
                      </a:cubicBezTo>
                      <a:cubicBezTo>
                        <a:pt x="518" y="58"/>
                        <a:pt x="519" y="50"/>
                        <a:pt x="520" y="43"/>
                      </a:cubicBezTo>
                      <a:cubicBezTo>
                        <a:pt x="509" y="50"/>
                        <a:pt x="499" y="57"/>
                        <a:pt x="489" y="65"/>
                      </a:cubicBezTo>
                      <a:cubicBezTo>
                        <a:pt x="489" y="116"/>
                        <a:pt x="489" y="116"/>
                        <a:pt x="489" y="116"/>
                      </a:cubicBezTo>
                      <a:cubicBezTo>
                        <a:pt x="466" y="116"/>
                        <a:pt x="466" y="116"/>
                        <a:pt x="466" y="116"/>
                      </a:cubicBezTo>
                      <a:cubicBezTo>
                        <a:pt x="466" y="83"/>
                        <a:pt x="466" y="83"/>
                        <a:pt x="466" y="83"/>
                      </a:cubicBezTo>
                      <a:cubicBezTo>
                        <a:pt x="435" y="112"/>
                        <a:pt x="410" y="147"/>
                        <a:pt x="392" y="186"/>
                      </a:cubicBezTo>
                      <a:cubicBezTo>
                        <a:pt x="392" y="186"/>
                        <a:pt x="392" y="186"/>
                        <a:pt x="392" y="186"/>
                      </a:cubicBezTo>
                      <a:cubicBezTo>
                        <a:pt x="406" y="186"/>
                        <a:pt x="406" y="186"/>
                        <a:pt x="406" y="186"/>
                      </a:cubicBezTo>
                      <a:cubicBezTo>
                        <a:pt x="406" y="289"/>
                        <a:pt x="406" y="289"/>
                        <a:pt x="406" y="289"/>
                      </a:cubicBezTo>
                      <a:cubicBezTo>
                        <a:pt x="384" y="289"/>
                        <a:pt x="384" y="289"/>
                        <a:pt x="384" y="289"/>
                      </a:cubicBezTo>
                      <a:cubicBezTo>
                        <a:pt x="384" y="211"/>
                        <a:pt x="384" y="211"/>
                        <a:pt x="384" y="211"/>
                      </a:cubicBezTo>
                      <a:cubicBezTo>
                        <a:pt x="383" y="211"/>
                        <a:pt x="383" y="211"/>
                        <a:pt x="383" y="211"/>
                      </a:cubicBezTo>
                      <a:cubicBezTo>
                        <a:pt x="380" y="222"/>
                        <a:pt x="380" y="222"/>
                        <a:pt x="380" y="222"/>
                      </a:cubicBezTo>
                      <a:cubicBezTo>
                        <a:pt x="376" y="221"/>
                        <a:pt x="376" y="221"/>
                        <a:pt x="376" y="221"/>
                      </a:cubicBezTo>
                      <a:cubicBezTo>
                        <a:pt x="372" y="220"/>
                        <a:pt x="368" y="220"/>
                        <a:pt x="364" y="219"/>
                      </a:cubicBezTo>
                      <a:cubicBezTo>
                        <a:pt x="363" y="219"/>
                        <a:pt x="363" y="219"/>
                        <a:pt x="362" y="219"/>
                      </a:cubicBezTo>
                      <a:cubicBezTo>
                        <a:pt x="362" y="219"/>
                        <a:pt x="362" y="219"/>
                        <a:pt x="362" y="219"/>
                      </a:cubicBezTo>
                      <a:cubicBezTo>
                        <a:pt x="355" y="218"/>
                        <a:pt x="348" y="217"/>
                        <a:pt x="341" y="217"/>
                      </a:cubicBezTo>
                      <a:cubicBezTo>
                        <a:pt x="342" y="223"/>
                        <a:pt x="342" y="230"/>
                        <a:pt x="342" y="237"/>
                      </a:cubicBezTo>
                      <a:cubicBezTo>
                        <a:pt x="342" y="255"/>
                        <a:pt x="339" y="268"/>
                        <a:pt x="333" y="277"/>
                      </a:cubicBezTo>
                      <a:cubicBezTo>
                        <a:pt x="326" y="286"/>
                        <a:pt x="317" y="290"/>
                        <a:pt x="305" y="290"/>
                      </a:cubicBezTo>
                      <a:cubicBezTo>
                        <a:pt x="281" y="290"/>
                        <a:pt x="269" y="273"/>
                        <a:pt x="269" y="240"/>
                      </a:cubicBezTo>
                      <a:cubicBezTo>
                        <a:pt x="269" y="235"/>
                        <a:pt x="270" y="231"/>
                        <a:pt x="270" y="227"/>
                      </a:cubicBezTo>
                      <a:cubicBezTo>
                        <a:pt x="266" y="228"/>
                        <a:pt x="263" y="229"/>
                        <a:pt x="259" y="231"/>
                      </a:cubicBezTo>
                      <a:cubicBezTo>
                        <a:pt x="260" y="233"/>
                        <a:pt x="260" y="235"/>
                        <a:pt x="260" y="237"/>
                      </a:cubicBezTo>
                      <a:cubicBezTo>
                        <a:pt x="260" y="255"/>
                        <a:pt x="256" y="268"/>
                        <a:pt x="250" y="277"/>
                      </a:cubicBezTo>
                      <a:cubicBezTo>
                        <a:pt x="244" y="286"/>
                        <a:pt x="234" y="290"/>
                        <a:pt x="223" y="290"/>
                      </a:cubicBezTo>
                      <a:cubicBezTo>
                        <a:pt x="208" y="290"/>
                        <a:pt x="198" y="284"/>
                        <a:pt x="192" y="272"/>
                      </a:cubicBezTo>
                      <a:cubicBezTo>
                        <a:pt x="180" y="283"/>
                        <a:pt x="169" y="296"/>
                        <a:pt x="160" y="309"/>
                      </a:cubicBezTo>
                      <a:cubicBezTo>
                        <a:pt x="151" y="327"/>
                        <a:pt x="151" y="327"/>
                        <a:pt x="151" y="327"/>
                      </a:cubicBezTo>
                      <a:cubicBezTo>
                        <a:pt x="124" y="330"/>
                        <a:pt x="124" y="330"/>
                        <a:pt x="124" y="330"/>
                      </a:cubicBezTo>
                      <a:cubicBezTo>
                        <a:pt x="100" y="334"/>
                        <a:pt x="79" y="345"/>
                        <a:pt x="60" y="359"/>
                      </a:cubicBezTo>
                      <a:cubicBezTo>
                        <a:pt x="83" y="360"/>
                        <a:pt x="94" y="377"/>
                        <a:pt x="94" y="410"/>
                      </a:cubicBezTo>
                      <a:cubicBezTo>
                        <a:pt x="94" y="427"/>
                        <a:pt x="91" y="440"/>
                        <a:pt x="84" y="449"/>
                      </a:cubicBezTo>
                      <a:cubicBezTo>
                        <a:pt x="78" y="459"/>
                        <a:pt x="69" y="463"/>
                        <a:pt x="57" y="463"/>
                      </a:cubicBezTo>
                      <a:cubicBezTo>
                        <a:pt x="33" y="463"/>
                        <a:pt x="21" y="446"/>
                        <a:pt x="21" y="413"/>
                      </a:cubicBezTo>
                      <a:cubicBezTo>
                        <a:pt x="21" y="409"/>
                        <a:pt x="21" y="406"/>
                        <a:pt x="21" y="403"/>
                      </a:cubicBezTo>
                      <a:cubicBezTo>
                        <a:pt x="8" y="426"/>
                        <a:pt x="0" y="453"/>
                        <a:pt x="0" y="481"/>
                      </a:cubicBezTo>
                      <a:cubicBezTo>
                        <a:pt x="0" y="527"/>
                        <a:pt x="20" y="568"/>
                        <a:pt x="52" y="597"/>
                      </a:cubicBezTo>
                      <a:cubicBezTo>
                        <a:pt x="52" y="556"/>
                        <a:pt x="52" y="556"/>
                        <a:pt x="52" y="556"/>
                      </a:cubicBezTo>
                      <a:cubicBezTo>
                        <a:pt x="51" y="557"/>
                        <a:pt x="50" y="558"/>
                        <a:pt x="48" y="559"/>
                      </a:cubicBezTo>
                      <a:cubicBezTo>
                        <a:pt x="46" y="560"/>
                        <a:pt x="45" y="561"/>
                        <a:pt x="43" y="562"/>
                      </a:cubicBezTo>
                      <a:cubicBezTo>
                        <a:pt x="41" y="563"/>
                        <a:pt x="39" y="563"/>
                        <a:pt x="37" y="564"/>
                      </a:cubicBezTo>
                      <a:cubicBezTo>
                        <a:pt x="35" y="564"/>
                        <a:pt x="33" y="565"/>
                        <a:pt x="31" y="565"/>
                      </a:cubicBezTo>
                      <a:cubicBezTo>
                        <a:pt x="31" y="546"/>
                        <a:pt x="31" y="546"/>
                        <a:pt x="31" y="546"/>
                      </a:cubicBezTo>
                      <a:cubicBezTo>
                        <a:pt x="37" y="545"/>
                        <a:pt x="42" y="542"/>
                        <a:pt x="47" y="540"/>
                      </a:cubicBezTo>
                      <a:cubicBezTo>
                        <a:pt x="52" y="537"/>
                        <a:pt x="57" y="534"/>
                        <a:pt x="61" y="531"/>
                      </a:cubicBezTo>
                      <a:cubicBezTo>
                        <a:pt x="75" y="531"/>
                        <a:pt x="75" y="531"/>
                        <a:pt x="75" y="531"/>
                      </a:cubicBezTo>
                      <a:cubicBezTo>
                        <a:pt x="75" y="613"/>
                        <a:pt x="75" y="613"/>
                        <a:pt x="75" y="613"/>
                      </a:cubicBezTo>
                      <a:cubicBezTo>
                        <a:pt x="98" y="627"/>
                        <a:pt x="126" y="636"/>
                        <a:pt x="155" y="636"/>
                      </a:cubicBezTo>
                      <a:cubicBezTo>
                        <a:pt x="301" y="636"/>
                        <a:pt x="301" y="636"/>
                        <a:pt x="301" y="636"/>
                      </a:cubicBezTo>
                      <a:cubicBezTo>
                        <a:pt x="280" y="634"/>
                        <a:pt x="269" y="617"/>
                        <a:pt x="269" y="585"/>
                      </a:cubicBezTo>
                      <a:cubicBezTo>
                        <a:pt x="269" y="568"/>
                        <a:pt x="273" y="555"/>
                        <a:pt x="279" y="545"/>
                      </a:cubicBezTo>
                      <a:cubicBezTo>
                        <a:pt x="286" y="536"/>
                        <a:pt x="295" y="532"/>
                        <a:pt x="307" y="532"/>
                      </a:cubicBezTo>
                      <a:cubicBezTo>
                        <a:pt x="331" y="532"/>
                        <a:pt x="342" y="549"/>
                        <a:pt x="342" y="583"/>
                      </a:cubicBezTo>
                      <a:cubicBezTo>
                        <a:pt x="342" y="600"/>
                        <a:pt x="339" y="613"/>
                        <a:pt x="333" y="622"/>
                      </a:cubicBezTo>
                      <a:cubicBezTo>
                        <a:pt x="327" y="630"/>
                        <a:pt x="320" y="635"/>
                        <a:pt x="310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334" y="636"/>
                        <a:pt x="334" y="636"/>
                        <a:pt x="334" y="636"/>
                      </a:cubicBezTo>
                      <a:cubicBezTo>
                        <a:pt x="466" y="636"/>
                        <a:pt x="466" y="636"/>
                        <a:pt x="466" y="636"/>
                      </a:cubicBezTo>
                      <a:cubicBezTo>
                        <a:pt x="445" y="634"/>
                        <a:pt x="435" y="617"/>
                        <a:pt x="435" y="585"/>
                      </a:cubicBezTo>
                      <a:cubicBezTo>
                        <a:pt x="435" y="568"/>
                        <a:pt x="438" y="555"/>
                        <a:pt x="445" y="545"/>
                      </a:cubicBezTo>
                      <a:cubicBezTo>
                        <a:pt x="451" y="536"/>
                        <a:pt x="461" y="532"/>
                        <a:pt x="473" y="532"/>
                      </a:cubicBezTo>
                      <a:cubicBezTo>
                        <a:pt x="496" y="532"/>
                        <a:pt x="508" y="549"/>
                        <a:pt x="508" y="583"/>
                      </a:cubicBezTo>
                      <a:cubicBezTo>
                        <a:pt x="508" y="600"/>
                        <a:pt x="505" y="613"/>
                        <a:pt x="499" y="622"/>
                      </a:cubicBezTo>
                      <a:cubicBezTo>
                        <a:pt x="493" y="630"/>
                        <a:pt x="485" y="635"/>
                        <a:pt x="476" y="636"/>
                      </a:cubicBezTo>
                      <a:cubicBezTo>
                        <a:pt x="632" y="636"/>
                        <a:pt x="632" y="636"/>
                        <a:pt x="632" y="636"/>
                      </a:cubicBezTo>
                      <a:cubicBezTo>
                        <a:pt x="611" y="634"/>
                        <a:pt x="601" y="617"/>
                        <a:pt x="601" y="585"/>
                      </a:cubicBezTo>
                      <a:cubicBezTo>
                        <a:pt x="601" y="568"/>
                        <a:pt x="604" y="555"/>
                        <a:pt x="610" y="545"/>
                      </a:cubicBezTo>
                      <a:cubicBezTo>
                        <a:pt x="617" y="536"/>
                        <a:pt x="626" y="532"/>
                        <a:pt x="639" y="532"/>
                      </a:cubicBezTo>
                      <a:cubicBezTo>
                        <a:pt x="662" y="532"/>
                        <a:pt x="674" y="549"/>
                        <a:pt x="674" y="583"/>
                      </a:cubicBezTo>
                      <a:cubicBezTo>
                        <a:pt x="674" y="600"/>
                        <a:pt x="671" y="613"/>
                        <a:pt x="664" y="622"/>
                      </a:cubicBezTo>
                      <a:cubicBezTo>
                        <a:pt x="659" y="630"/>
                        <a:pt x="651" y="635"/>
                        <a:pt x="641" y="636"/>
                      </a:cubicBezTo>
                      <a:cubicBezTo>
                        <a:pt x="715" y="636"/>
                        <a:pt x="715" y="636"/>
                        <a:pt x="715" y="636"/>
                      </a:cubicBezTo>
                      <a:cubicBezTo>
                        <a:pt x="694" y="634"/>
                        <a:pt x="683" y="617"/>
                        <a:pt x="683" y="585"/>
                      </a:cubicBezTo>
                      <a:cubicBezTo>
                        <a:pt x="683" y="568"/>
                        <a:pt x="687" y="555"/>
                        <a:pt x="693" y="545"/>
                      </a:cubicBezTo>
                      <a:cubicBezTo>
                        <a:pt x="700" y="536"/>
                        <a:pt x="709" y="532"/>
                        <a:pt x="721" y="532"/>
                      </a:cubicBezTo>
                      <a:cubicBezTo>
                        <a:pt x="745" y="532"/>
                        <a:pt x="757" y="549"/>
                        <a:pt x="757" y="583"/>
                      </a:cubicBezTo>
                      <a:cubicBezTo>
                        <a:pt x="757" y="600"/>
                        <a:pt x="753" y="613"/>
                        <a:pt x="747" y="622"/>
                      </a:cubicBezTo>
                      <a:cubicBezTo>
                        <a:pt x="741" y="630"/>
                        <a:pt x="734" y="635"/>
                        <a:pt x="724" y="636"/>
                      </a:cubicBezTo>
                      <a:cubicBezTo>
                        <a:pt x="1046" y="636"/>
                        <a:pt x="1046" y="636"/>
                        <a:pt x="1046" y="636"/>
                      </a:cubicBezTo>
                      <a:cubicBezTo>
                        <a:pt x="1025" y="634"/>
                        <a:pt x="1015" y="617"/>
                        <a:pt x="1015" y="585"/>
                      </a:cubicBezTo>
                      <a:cubicBezTo>
                        <a:pt x="1015" y="568"/>
                        <a:pt x="1018" y="555"/>
                        <a:pt x="1025" y="545"/>
                      </a:cubicBezTo>
                      <a:cubicBezTo>
                        <a:pt x="1031" y="536"/>
                        <a:pt x="1040" y="532"/>
                        <a:pt x="1053" y="532"/>
                      </a:cubicBezTo>
                      <a:cubicBezTo>
                        <a:pt x="1076" y="532"/>
                        <a:pt x="1088" y="549"/>
                        <a:pt x="1088" y="583"/>
                      </a:cubicBezTo>
                      <a:cubicBezTo>
                        <a:pt x="1088" y="600"/>
                        <a:pt x="1085" y="613"/>
                        <a:pt x="1078" y="622"/>
                      </a:cubicBezTo>
                      <a:cubicBezTo>
                        <a:pt x="1073" y="630"/>
                        <a:pt x="1065" y="635"/>
                        <a:pt x="1055" y="636"/>
                      </a:cubicBezTo>
                      <a:cubicBezTo>
                        <a:pt x="1125" y="636"/>
                        <a:pt x="1125" y="636"/>
                        <a:pt x="1125" y="636"/>
                      </a:cubicBezTo>
                      <a:cubicBezTo>
                        <a:pt x="1125" y="635"/>
                        <a:pt x="1125" y="635"/>
                        <a:pt x="1125" y="635"/>
                      </a:cubicBezTo>
                      <a:cubicBezTo>
                        <a:pt x="1107" y="631"/>
                        <a:pt x="1098" y="615"/>
                        <a:pt x="1098" y="585"/>
                      </a:cubicBezTo>
                      <a:cubicBezTo>
                        <a:pt x="1098" y="568"/>
                        <a:pt x="1101" y="555"/>
                        <a:pt x="1107" y="545"/>
                      </a:cubicBezTo>
                      <a:cubicBezTo>
                        <a:pt x="1114" y="536"/>
                        <a:pt x="1123" y="532"/>
                        <a:pt x="1136" y="532"/>
                      </a:cubicBezTo>
                      <a:cubicBezTo>
                        <a:pt x="1159" y="532"/>
                        <a:pt x="1171" y="549"/>
                        <a:pt x="1171" y="583"/>
                      </a:cubicBezTo>
                      <a:cubicBezTo>
                        <a:pt x="1171" y="600"/>
                        <a:pt x="1168" y="613"/>
                        <a:pt x="1161" y="622"/>
                      </a:cubicBezTo>
                      <a:cubicBezTo>
                        <a:pt x="1156" y="630"/>
                        <a:pt x="1148" y="634"/>
                        <a:pt x="1139" y="636"/>
                      </a:cubicBezTo>
                      <a:cubicBezTo>
                        <a:pt x="1157" y="635"/>
                        <a:pt x="1175" y="631"/>
                        <a:pt x="1191" y="625"/>
                      </a:cubicBezTo>
                      <a:cubicBezTo>
                        <a:pt x="1184" y="616"/>
                        <a:pt x="1180" y="603"/>
                        <a:pt x="1180" y="585"/>
                      </a:cubicBezTo>
                      <a:cubicBezTo>
                        <a:pt x="1180" y="568"/>
                        <a:pt x="1184" y="555"/>
                        <a:pt x="1190" y="545"/>
                      </a:cubicBezTo>
                      <a:cubicBezTo>
                        <a:pt x="1197" y="536"/>
                        <a:pt x="1206" y="532"/>
                        <a:pt x="1218" y="532"/>
                      </a:cubicBezTo>
                      <a:cubicBezTo>
                        <a:pt x="1241" y="532"/>
                        <a:pt x="1252" y="547"/>
                        <a:pt x="1253" y="578"/>
                      </a:cubicBezTo>
                      <a:cubicBezTo>
                        <a:pt x="1275" y="552"/>
                        <a:pt x="1288" y="518"/>
                        <a:pt x="1288" y="481"/>
                      </a:cubicBezTo>
                      <a:cubicBezTo>
                        <a:pt x="1288" y="441"/>
                        <a:pt x="1273" y="405"/>
                        <a:pt x="1248" y="377"/>
                      </a:cubicBezTo>
                      <a:cubicBezTo>
                        <a:pt x="1252" y="385"/>
                        <a:pt x="1254" y="396"/>
                        <a:pt x="1254" y="410"/>
                      </a:cubicBezTo>
                      <a:cubicBezTo>
                        <a:pt x="1254" y="427"/>
                        <a:pt x="1250" y="440"/>
                        <a:pt x="1244" y="449"/>
                      </a:cubicBezTo>
                      <a:cubicBezTo>
                        <a:pt x="1238" y="459"/>
                        <a:pt x="1228" y="463"/>
                        <a:pt x="1216" y="463"/>
                      </a:cubicBezTo>
                      <a:cubicBezTo>
                        <a:pt x="1192" y="463"/>
                        <a:pt x="1180" y="446"/>
                        <a:pt x="1180" y="413"/>
                      </a:cubicBezTo>
                      <a:cubicBezTo>
                        <a:pt x="1180" y="395"/>
                        <a:pt x="1184" y="382"/>
                        <a:pt x="1190" y="373"/>
                      </a:cubicBezTo>
                      <a:cubicBezTo>
                        <a:pt x="1197" y="363"/>
                        <a:pt x="1206" y="359"/>
                        <a:pt x="1218" y="359"/>
                      </a:cubicBezTo>
                      <a:cubicBezTo>
                        <a:pt x="1223" y="359"/>
                        <a:pt x="1227" y="359"/>
                        <a:pt x="1230" y="361"/>
                      </a:cubicBezTo>
                      <a:cubicBezTo>
                        <a:pt x="1211" y="345"/>
                        <a:pt x="1189" y="335"/>
                        <a:pt x="1164" y="330"/>
                      </a:cubicBezTo>
                      <a:cubicBezTo>
                        <a:pt x="1157" y="329"/>
                        <a:pt x="1157" y="329"/>
                        <a:pt x="1157" y="329"/>
                      </a:cubicBezTo>
                      <a:cubicBezTo>
                        <a:pt x="1157" y="322"/>
                        <a:pt x="1157" y="322"/>
                        <a:pt x="1157" y="322"/>
                      </a:cubicBezTo>
                      <a:cubicBezTo>
                        <a:pt x="1154" y="310"/>
                        <a:pt x="1151" y="299"/>
                        <a:pt x="1147" y="288"/>
                      </a:cubicBezTo>
                      <a:cubicBezTo>
                        <a:pt x="1143" y="289"/>
                        <a:pt x="1139" y="290"/>
                        <a:pt x="1134" y="290"/>
                      </a:cubicBezTo>
                      <a:cubicBezTo>
                        <a:pt x="1110" y="290"/>
                        <a:pt x="1098" y="273"/>
                        <a:pt x="1098" y="240"/>
                      </a:cubicBezTo>
                      <a:cubicBezTo>
                        <a:pt x="1098" y="228"/>
                        <a:pt x="1099" y="219"/>
                        <a:pt x="1102" y="211"/>
                      </a:cubicBezTo>
                      <a:cubicBezTo>
                        <a:pt x="1067" y="170"/>
                        <a:pt x="1019" y="141"/>
                        <a:pt x="965" y="130"/>
                      </a:cubicBezTo>
                      <a:cubicBezTo>
                        <a:pt x="932" y="127"/>
                        <a:pt x="932" y="127"/>
                        <a:pt x="932" y="127"/>
                      </a:cubicBezTo>
                      <a:cubicBezTo>
                        <a:pt x="913" y="103"/>
                        <a:pt x="913" y="103"/>
                        <a:pt x="913" y="103"/>
                      </a:cubicBezTo>
                      <a:cubicBezTo>
                        <a:pt x="913" y="104"/>
                        <a:pt x="913" y="104"/>
                        <a:pt x="913" y="104"/>
                      </a:cubicBezTo>
                      <a:cubicBezTo>
                        <a:pt x="906" y="113"/>
                        <a:pt x="897" y="118"/>
                        <a:pt x="885" y="118"/>
                      </a:cubicBezTo>
                      <a:cubicBezTo>
                        <a:pt x="861" y="118"/>
                        <a:pt x="849" y="101"/>
                        <a:pt x="849" y="67"/>
                      </a:cubicBezTo>
                      <a:cubicBezTo>
                        <a:pt x="849" y="61"/>
                        <a:pt x="850" y="55"/>
                        <a:pt x="850" y="50"/>
                      </a:cubicBezTo>
                      <a:cubicBezTo>
                        <a:pt x="841" y="43"/>
                        <a:pt x="830" y="38"/>
                        <a:pt x="820" y="32"/>
                      </a:cubicBezTo>
                      <a:cubicBezTo>
                        <a:pt x="820" y="116"/>
                        <a:pt x="820" y="116"/>
                        <a:pt x="820" y="116"/>
                      </a:cubicBezTo>
                      <a:cubicBezTo>
                        <a:pt x="798" y="116"/>
                        <a:pt x="798" y="116"/>
                        <a:pt x="798" y="116"/>
                      </a:cubicBezTo>
                      <a:cubicBezTo>
                        <a:pt x="798" y="38"/>
                        <a:pt x="798" y="38"/>
                        <a:pt x="798" y="38"/>
                      </a:cubicBezTo>
                      <a:cubicBezTo>
                        <a:pt x="797" y="39"/>
                        <a:pt x="795" y="40"/>
                        <a:pt x="793" y="41"/>
                      </a:cubicBezTo>
                      <a:cubicBezTo>
                        <a:pt x="792" y="42"/>
                        <a:pt x="790" y="43"/>
                        <a:pt x="788" y="43"/>
                      </a:cubicBezTo>
                      <a:cubicBezTo>
                        <a:pt x="786" y="44"/>
                        <a:pt x="784" y="45"/>
                        <a:pt x="782" y="45"/>
                      </a:cubicBezTo>
                      <a:cubicBezTo>
                        <a:pt x="780" y="46"/>
                        <a:pt x="778" y="46"/>
                        <a:pt x="776" y="47"/>
                      </a:cubicBezTo>
                      <a:cubicBezTo>
                        <a:pt x="776" y="28"/>
                        <a:pt x="776" y="28"/>
                        <a:pt x="776" y="28"/>
                      </a:cubicBezTo>
                      <a:cubicBezTo>
                        <a:pt x="782" y="26"/>
                        <a:pt x="788" y="24"/>
                        <a:pt x="793" y="21"/>
                      </a:cubicBezTo>
                      <a:cubicBezTo>
                        <a:pt x="794" y="21"/>
                        <a:pt x="794" y="21"/>
                        <a:pt x="794" y="21"/>
                      </a:cubicBezTo>
                      <a:cubicBezTo>
                        <a:pt x="758" y="7"/>
                        <a:pt x="720" y="0"/>
                        <a:pt x="68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7" name="Freeform 24"/>
                <p:cNvSpPr>
                  <a:spLocks/>
                </p:cNvSpPr>
                <p:nvPr userDrawn="1"/>
              </p:nvSpPr>
              <p:spPr bwMode="auto">
                <a:xfrm>
                  <a:off x="4708" y="2670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8" name="Freeform 25"/>
                <p:cNvSpPr>
                  <a:spLocks/>
                </p:cNvSpPr>
                <p:nvPr userDrawn="1"/>
              </p:nvSpPr>
              <p:spPr bwMode="auto">
                <a:xfrm>
                  <a:off x="4543" y="1974"/>
                  <a:ext cx="54" cy="140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9"/>
                        <a:pt x="27" y="35"/>
                      </a:cubicBezTo>
                      <a:cubicBezTo>
                        <a:pt x="27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29" name="Freeform 26"/>
                <p:cNvSpPr>
                  <a:spLocks/>
                </p:cNvSpPr>
                <p:nvPr userDrawn="1"/>
              </p:nvSpPr>
              <p:spPr bwMode="auto">
                <a:xfrm>
                  <a:off x="4708" y="2322"/>
                  <a:ext cx="56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2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0" name="Freeform 27"/>
                <p:cNvSpPr>
                  <a:spLocks/>
                </p:cNvSpPr>
                <p:nvPr userDrawn="1"/>
              </p:nvSpPr>
              <p:spPr bwMode="auto">
                <a:xfrm>
                  <a:off x="3211" y="2670"/>
                  <a:ext cx="56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1" name="Freeform 28"/>
                <p:cNvSpPr>
                  <a:spLocks/>
                </p:cNvSpPr>
                <p:nvPr userDrawn="1"/>
              </p:nvSpPr>
              <p:spPr bwMode="auto">
                <a:xfrm>
                  <a:off x="4874" y="2670"/>
                  <a:ext cx="57" cy="141"/>
                </a:xfrm>
                <a:custGeom>
                  <a:avLst/>
                  <a:gdLst>
                    <a:gd name="T0" fmla="*/ 15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5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5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4" y="70"/>
                        <a:pt x="28" y="58"/>
                        <a:pt x="28" y="35"/>
                      </a:cubicBezTo>
                      <a:cubicBezTo>
                        <a:pt x="28" y="11"/>
                        <a:pt x="24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2" name="Freeform 29"/>
                <p:cNvSpPr>
                  <a:spLocks/>
                </p:cNvSpPr>
                <p:nvPr userDrawn="1"/>
              </p:nvSpPr>
              <p:spPr bwMode="auto">
                <a:xfrm>
                  <a:off x="5041" y="2670"/>
                  <a:ext cx="57" cy="135"/>
                </a:xfrm>
                <a:custGeom>
                  <a:avLst/>
                  <a:gdLst>
                    <a:gd name="T0" fmla="*/ 14 w 28"/>
                    <a:gd name="T1" fmla="*/ 0 h 67"/>
                    <a:gd name="T2" fmla="*/ 0 w 28"/>
                    <a:gd name="T3" fmla="*/ 36 h 67"/>
                    <a:gd name="T4" fmla="*/ 7 w 28"/>
                    <a:gd name="T5" fmla="*/ 67 h 67"/>
                    <a:gd name="T6" fmla="*/ 27 w 28"/>
                    <a:gd name="T7" fmla="*/ 53 h 67"/>
                    <a:gd name="T8" fmla="*/ 28 w 28"/>
                    <a:gd name="T9" fmla="*/ 35 h 67"/>
                    <a:gd name="T10" fmla="*/ 14 w 28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67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1"/>
                        <a:pt x="2" y="62"/>
                        <a:pt x="7" y="67"/>
                      </a:cubicBezTo>
                      <a:cubicBezTo>
                        <a:pt x="14" y="63"/>
                        <a:pt x="20" y="58"/>
                        <a:pt x="27" y="53"/>
                      </a:cubicBezTo>
                      <a:cubicBezTo>
                        <a:pt x="27" y="48"/>
                        <a:pt x="28" y="42"/>
                        <a:pt x="28" y="35"/>
                      </a:cubicBezTo>
                      <a:cubicBezTo>
                        <a:pt x="28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3" name="Freeform 30"/>
                <p:cNvSpPr>
                  <a:spLocks/>
                </p:cNvSpPr>
                <p:nvPr userDrawn="1"/>
              </p:nvSpPr>
              <p:spPr bwMode="auto">
                <a:xfrm>
                  <a:off x="3544" y="2670"/>
                  <a:ext cx="55" cy="141"/>
                </a:xfrm>
                <a:custGeom>
                  <a:avLst/>
                  <a:gdLst>
                    <a:gd name="T0" fmla="*/ 14 w 27"/>
                    <a:gd name="T1" fmla="*/ 0 h 70"/>
                    <a:gd name="T2" fmla="*/ 0 w 27"/>
                    <a:gd name="T3" fmla="*/ 36 h 70"/>
                    <a:gd name="T4" fmla="*/ 14 w 27"/>
                    <a:gd name="T5" fmla="*/ 70 h 70"/>
                    <a:gd name="T6" fmla="*/ 27 w 27"/>
                    <a:gd name="T7" fmla="*/ 35 h 70"/>
                    <a:gd name="T8" fmla="*/ 14 w 27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70">
                      <a:moveTo>
                        <a:pt x="14" y="0"/>
                      </a:moveTo>
                      <a:cubicBezTo>
                        <a:pt x="4" y="0"/>
                        <a:pt x="0" y="12"/>
                        <a:pt x="0" y="36"/>
                      </a:cubicBezTo>
                      <a:cubicBezTo>
                        <a:pt x="0" y="59"/>
                        <a:pt x="4" y="70"/>
                        <a:pt x="14" y="70"/>
                      </a:cubicBezTo>
                      <a:cubicBezTo>
                        <a:pt x="23" y="70"/>
                        <a:pt x="27" y="58"/>
                        <a:pt x="27" y="35"/>
                      </a:cubicBezTo>
                      <a:cubicBezTo>
                        <a:pt x="27" y="11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  <p:sp>
              <p:nvSpPr>
                <p:cNvPr id="34" name="Freeform 31"/>
                <p:cNvSpPr>
                  <a:spLocks/>
                </p:cNvSpPr>
                <p:nvPr userDrawn="1"/>
              </p:nvSpPr>
              <p:spPr bwMode="auto">
                <a:xfrm>
                  <a:off x="5041" y="2322"/>
                  <a:ext cx="57" cy="141"/>
                </a:xfrm>
                <a:custGeom>
                  <a:avLst/>
                  <a:gdLst>
                    <a:gd name="T0" fmla="*/ 14 w 28"/>
                    <a:gd name="T1" fmla="*/ 0 h 70"/>
                    <a:gd name="T2" fmla="*/ 0 w 28"/>
                    <a:gd name="T3" fmla="*/ 36 h 70"/>
                    <a:gd name="T4" fmla="*/ 14 w 28"/>
                    <a:gd name="T5" fmla="*/ 70 h 70"/>
                    <a:gd name="T6" fmla="*/ 28 w 28"/>
                    <a:gd name="T7" fmla="*/ 35 h 70"/>
                    <a:gd name="T8" fmla="*/ 14 w 28"/>
                    <a:gd name="T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0">
                      <a:moveTo>
                        <a:pt x="14" y="0"/>
                      </a:moveTo>
                      <a:cubicBezTo>
                        <a:pt x="5" y="0"/>
                        <a:pt x="0" y="12"/>
                        <a:pt x="0" y="36"/>
                      </a:cubicBezTo>
                      <a:cubicBezTo>
                        <a:pt x="0" y="59"/>
                        <a:pt x="5" y="70"/>
                        <a:pt x="14" y="70"/>
                      </a:cubicBezTo>
                      <a:cubicBezTo>
                        <a:pt x="23" y="70"/>
                        <a:pt x="28" y="58"/>
                        <a:pt x="28" y="35"/>
                      </a:cubicBezTo>
                      <a:cubicBezTo>
                        <a:pt x="28" y="12"/>
                        <a:pt x="23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/>
                </a:p>
              </p:txBody>
            </p:sp>
          </p:grpSp>
        </p:grpSp>
        <p:sp>
          <p:nvSpPr>
            <p:cNvPr id="75" name="Oval 74"/>
            <p:cNvSpPr/>
            <p:nvPr userDrawn="1"/>
          </p:nvSpPr>
          <p:spPr bwMode="auto">
            <a:xfrm>
              <a:off x="7481944" y="6300891"/>
              <a:ext cx="3156271" cy="182878"/>
            </a:xfrm>
            <a:prstGeom prst="ellipse">
              <a:avLst/>
            </a:prstGeom>
            <a:solidFill>
              <a:srgbClr val="FFF100">
                <a:alpha val="76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rapezoid 81"/>
            <p:cNvSpPr/>
            <p:nvPr userDrawn="1"/>
          </p:nvSpPr>
          <p:spPr bwMode="auto">
            <a:xfrm>
              <a:off x="8088067" y="4564465"/>
              <a:ext cx="1927691" cy="1829613"/>
            </a:xfrm>
            <a:prstGeom prst="trapezoid">
              <a:avLst>
                <a:gd name="adj" fmla="val 16162"/>
              </a:avLst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Oval 82"/>
            <p:cNvSpPr/>
            <p:nvPr userDrawn="1"/>
          </p:nvSpPr>
          <p:spPr bwMode="auto">
            <a:xfrm>
              <a:off x="8088069" y="6346666"/>
              <a:ext cx="1927690" cy="91326"/>
            </a:xfrm>
            <a:prstGeom prst="ellipse">
              <a:avLst/>
            </a:prstGeom>
            <a:solidFill>
              <a:srgbClr val="CADA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rgbClr val="C5D40C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 userDrawn="1"/>
          </p:nvGrpSpPr>
          <p:grpSpPr>
            <a:xfrm>
              <a:off x="8386480" y="4565445"/>
              <a:ext cx="1338244" cy="1014487"/>
              <a:chOff x="8169013" y="3449815"/>
              <a:chExt cx="2928603" cy="2220096"/>
            </a:xfrm>
          </p:grpSpPr>
          <p:sp>
            <p:nvSpPr>
              <p:cNvPr id="84" name="Rectangle 83"/>
              <p:cNvSpPr/>
              <p:nvPr userDrawn="1"/>
            </p:nvSpPr>
            <p:spPr bwMode="auto">
              <a:xfrm>
                <a:off x="9253107" y="5100192"/>
                <a:ext cx="760411" cy="443114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/>
              <p:cNvSpPr/>
              <p:nvPr userDrawn="1"/>
            </p:nvSpPr>
            <p:spPr bwMode="auto">
              <a:xfrm>
                <a:off x="8169013" y="3449815"/>
                <a:ext cx="2928603" cy="1903593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/>
              <p:cNvSpPr/>
              <p:nvPr userDrawn="1"/>
            </p:nvSpPr>
            <p:spPr bwMode="auto">
              <a:xfrm>
                <a:off x="8274517" y="3549656"/>
                <a:ext cx="2717594" cy="1703910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882" b="1">
                  <a:gradFill>
                    <a:gsLst>
                      <a:gs pos="13208">
                        <a:schemeClr val="accent6">
                          <a:lumMod val="10000"/>
                          <a:alpha val="75000"/>
                        </a:schemeClr>
                      </a:gs>
                      <a:gs pos="66000">
                        <a:schemeClr val="accent6">
                          <a:lumMod val="10000"/>
                          <a:alpha val="75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/>
              <p:cNvSpPr/>
              <p:nvPr userDrawn="1"/>
            </p:nvSpPr>
            <p:spPr bwMode="auto">
              <a:xfrm>
                <a:off x="8975281" y="5543306"/>
                <a:ext cx="1316062" cy="126605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6446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59809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6633849" y="1883894"/>
            <a:ext cx="4552100" cy="3163470"/>
            <a:chOff x="7041188" y="3259670"/>
            <a:chExt cx="4643379" cy="3226446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7041188" y="3259670"/>
              <a:ext cx="4643379" cy="32264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 userDrawn="1"/>
          </p:nvGrpSpPr>
          <p:grpSpPr>
            <a:xfrm>
              <a:off x="7191604" y="3405822"/>
              <a:ext cx="4345907" cy="2930384"/>
              <a:chOff x="5929632" y="1942799"/>
              <a:chExt cx="5760657" cy="3884328"/>
            </a:xfrm>
          </p:grpSpPr>
          <p:sp>
            <p:nvSpPr>
              <p:cNvPr id="3" name="Rectangle 2"/>
              <p:cNvSpPr/>
              <p:nvPr userDrawn="1"/>
            </p:nvSpPr>
            <p:spPr bwMode="auto">
              <a:xfrm>
                <a:off x="5929632" y="1942799"/>
                <a:ext cx="5760657" cy="356612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353" b="1">
                    <a:gradFill>
                      <a:gsLst>
                        <a:gs pos="20755">
                          <a:schemeClr val="accent4">
                            <a:alpha val="25000"/>
                          </a:schemeClr>
                        </a:gs>
                        <a:gs pos="43000">
                          <a:schemeClr val="accent4">
                            <a:alpha val="25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1000100001010101011100011100100010000101010101110001110010001000010101010111000111001000100001010101011100011100100010000101010101110001110010001000010101010111000111001000100001010101</a:t>
                </a:r>
              </a:p>
            </p:txBody>
          </p:sp>
          <p:sp>
            <p:nvSpPr>
              <p:cNvPr id="4" name="Rectangle 3"/>
              <p:cNvSpPr/>
              <p:nvPr userDrawn="1"/>
            </p:nvSpPr>
            <p:spPr bwMode="auto">
              <a:xfrm>
                <a:off x="6309676" y="5714657"/>
                <a:ext cx="5292232" cy="6147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Isosceles Triangle 4"/>
              <p:cNvSpPr/>
              <p:nvPr userDrawn="1"/>
            </p:nvSpPr>
            <p:spPr bwMode="auto">
              <a:xfrm rot="5400000">
                <a:off x="6022999" y="5660267"/>
                <a:ext cx="179220" cy="154500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Oval 5"/>
              <p:cNvSpPr/>
              <p:nvPr userDrawn="1"/>
            </p:nvSpPr>
            <p:spPr bwMode="auto">
              <a:xfrm>
                <a:off x="6494968" y="5653351"/>
                <a:ext cx="168331" cy="168331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Oval 6"/>
              <p:cNvSpPr/>
              <p:nvPr userDrawn="1"/>
            </p:nvSpPr>
            <p:spPr bwMode="auto">
              <a:xfrm>
                <a:off x="6540513" y="5698896"/>
                <a:ext cx="77238" cy="772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Isosceles Triangle 7"/>
              <p:cNvSpPr/>
              <p:nvPr userDrawn="1"/>
            </p:nvSpPr>
            <p:spPr bwMode="auto">
              <a:xfrm rot="5400000">
                <a:off x="8029950" y="3041119"/>
                <a:ext cx="1588596" cy="1369480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" name="Straight Connector 9"/>
              <p:cNvCxnSpPr/>
              <p:nvPr userDrawn="1"/>
            </p:nvCxnSpPr>
            <p:spPr>
              <a:xfrm>
                <a:off x="6309676" y="5648177"/>
                <a:ext cx="0" cy="173504"/>
              </a:xfrm>
              <a:prstGeom prst="line">
                <a:avLst/>
              </a:prstGeom>
              <a:ln w="254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11601909" y="5649070"/>
                <a:ext cx="0" cy="173505"/>
              </a:xfrm>
              <a:prstGeom prst="line">
                <a:avLst/>
              </a:prstGeom>
              <a:ln w="2540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26415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870949" y="3354866"/>
            <a:ext cx="1261203" cy="3503134"/>
            <a:chOff x="8597802" y="3854941"/>
            <a:chExt cx="1286493" cy="3572872"/>
          </a:xfrm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 flipH="1">
              <a:off x="8597802" y="3854941"/>
              <a:ext cx="1286493" cy="2792524"/>
            </a:xfrm>
            <a:custGeom>
              <a:avLst/>
              <a:gdLst>
                <a:gd name="T0" fmla="*/ 265 w 289"/>
                <a:gd name="T1" fmla="*/ 165 h 632"/>
                <a:gd name="T2" fmla="*/ 242 w 289"/>
                <a:gd name="T3" fmla="*/ 188 h 632"/>
                <a:gd name="T4" fmla="*/ 242 w 289"/>
                <a:gd name="T5" fmla="*/ 229 h 632"/>
                <a:gd name="T6" fmla="*/ 234 w 289"/>
                <a:gd name="T7" fmla="*/ 229 h 632"/>
                <a:gd name="T8" fmla="*/ 234 w 289"/>
                <a:gd name="T9" fmla="*/ 153 h 632"/>
                <a:gd name="T10" fmla="*/ 211 w 289"/>
                <a:gd name="T11" fmla="*/ 129 h 632"/>
                <a:gd name="T12" fmla="*/ 187 w 289"/>
                <a:gd name="T13" fmla="*/ 153 h 632"/>
                <a:gd name="T14" fmla="*/ 187 w 289"/>
                <a:gd name="T15" fmla="*/ 224 h 632"/>
                <a:gd name="T16" fmla="*/ 178 w 289"/>
                <a:gd name="T17" fmla="*/ 224 h 632"/>
                <a:gd name="T18" fmla="*/ 178 w 289"/>
                <a:gd name="T19" fmla="*/ 124 h 632"/>
                <a:gd name="T20" fmla="*/ 153 w 289"/>
                <a:gd name="T21" fmla="*/ 99 h 632"/>
                <a:gd name="T22" fmla="*/ 128 w 289"/>
                <a:gd name="T23" fmla="*/ 124 h 632"/>
                <a:gd name="T24" fmla="*/ 128 w 289"/>
                <a:gd name="T25" fmla="*/ 224 h 632"/>
                <a:gd name="T26" fmla="*/ 119 w 289"/>
                <a:gd name="T27" fmla="*/ 224 h 632"/>
                <a:gd name="T28" fmla="*/ 119 w 289"/>
                <a:gd name="T29" fmla="*/ 27 h 632"/>
                <a:gd name="T30" fmla="*/ 92 w 289"/>
                <a:gd name="T31" fmla="*/ 0 h 632"/>
                <a:gd name="T32" fmla="*/ 64 w 289"/>
                <a:gd name="T33" fmla="*/ 27 h 632"/>
                <a:gd name="T34" fmla="*/ 64 w 289"/>
                <a:gd name="T35" fmla="*/ 235 h 632"/>
                <a:gd name="T36" fmla="*/ 57 w 289"/>
                <a:gd name="T37" fmla="*/ 235 h 632"/>
                <a:gd name="T38" fmla="*/ 51 w 289"/>
                <a:gd name="T39" fmla="*/ 192 h 632"/>
                <a:gd name="T40" fmla="*/ 0 w 289"/>
                <a:gd name="T41" fmla="*/ 166 h 632"/>
                <a:gd name="T42" fmla="*/ 0 w 289"/>
                <a:gd name="T43" fmla="*/ 302 h 632"/>
                <a:gd name="T44" fmla="*/ 50 w 289"/>
                <a:gd name="T45" fmla="*/ 371 h 632"/>
                <a:gd name="T46" fmla="*/ 71 w 289"/>
                <a:gd name="T47" fmla="*/ 412 h 632"/>
                <a:gd name="T48" fmla="*/ 71 w 289"/>
                <a:gd name="T49" fmla="*/ 632 h 632"/>
                <a:gd name="T50" fmla="*/ 252 w 289"/>
                <a:gd name="T51" fmla="*/ 632 h 632"/>
                <a:gd name="T52" fmla="*/ 252 w 289"/>
                <a:gd name="T53" fmla="*/ 412 h 632"/>
                <a:gd name="T54" fmla="*/ 263 w 289"/>
                <a:gd name="T55" fmla="*/ 367 h 632"/>
                <a:gd name="T56" fmla="*/ 289 w 289"/>
                <a:gd name="T57" fmla="*/ 323 h 632"/>
                <a:gd name="T58" fmla="*/ 289 w 289"/>
                <a:gd name="T59" fmla="*/ 284 h 632"/>
                <a:gd name="T60" fmla="*/ 289 w 289"/>
                <a:gd name="T61" fmla="*/ 272 h 632"/>
                <a:gd name="T62" fmla="*/ 289 w 289"/>
                <a:gd name="T63" fmla="*/ 188 h 632"/>
                <a:gd name="T64" fmla="*/ 265 w 289"/>
                <a:gd name="T65" fmla="*/ 16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632">
                  <a:moveTo>
                    <a:pt x="265" y="165"/>
                  </a:moveTo>
                  <a:cubicBezTo>
                    <a:pt x="252" y="165"/>
                    <a:pt x="242" y="175"/>
                    <a:pt x="242" y="188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4" y="229"/>
                    <a:pt x="234" y="229"/>
                    <a:pt x="234" y="229"/>
                  </a:cubicBezTo>
                  <a:cubicBezTo>
                    <a:pt x="234" y="153"/>
                    <a:pt x="234" y="153"/>
                    <a:pt x="234" y="153"/>
                  </a:cubicBezTo>
                  <a:cubicBezTo>
                    <a:pt x="234" y="140"/>
                    <a:pt x="224" y="129"/>
                    <a:pt x="211" y="129"/>
                  </a:cubicBezTo>
                  <a:cubicBezTo>
                    <a:pt x="198" y="129"/>
                    <a:pt x="187" y="140"/>
                    <a:pt x="187" y="153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78" y="110"/>
                    <a:pt x="167" y="99"/>
                    <a:pt x="153" y="99"/>
                  </a:cubicBezTo>
                  <a:cubicBezTo>
                    <a:pt x="139" y="99"/>
                    <a:pt x="128" y="110"/>
                    <a:pt x="128" y="124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19" y="224"/>
                    <a:pt x="119" y="224"/>
                    <a:pt x="119" y="224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12"/>
                    <a:pt x="107" y="0"/>
                    <a:pt x="92" y="0"/>
                  </a:cubicBezTo>
                  <a:cubicBezTo>
                    <a:pt x="76" y="0"/>
                    <a:pt x="64" y="12"/>
                    <a:pt x="64" y="27"/>
                  </a:cubicBezTo>
                  <a:cubicBezTo>
                    <a:pt x="64" y="235"/>
                    <a:pt x="64" y="235"/>
                    <a:pt x="64" y="235"/>
                  </a:cubicBezTo>
                  <a:cubicBezTo>
                    <a:pt x="57" y="235"/>
                    <a:pt x="57" y="235"/>
                    <a:pt x="57" y="235"/>
                  </a:cubicBezTo>
                  <a:cubicBezTo>
                    <a:pt x="57" y="235"/>
                    <a:pt x="58" y="211"/>
                    <a:pt x="51" y="192"/>
                  </a:cubicBezTo>
                  <a:cubicBezTo>
                    <a:pt x="40" y="161"/>
                    <a:pt x="0" y="166"/>
                    <a:pt x="0" y="166"/>
                  </a:cubicBezTo>
                  <a:cubicBezTo>
                    <a:pt x="0" y="166"/>
                    <a:pt x="0" y="261"/>
                    <a:pt x="0" y="302"/>
                  </a:cubicBezTo>
                  <a:cubicBezTo>
                    <a:pt x="0" y="343"/>
                    <a:pt x="29" y="357"/>
                    <a:pt x="50" y="371"/>
                  </a:cubicBezTo>
                  <a:cubicBezTo>
                    <a:pt x="72" y="384"/>
                    <a:pt x="71" y="412"/>
                    <a:pt x="71" y="412"/>
                  </a:cubicBezTo>
                  <a:cubicBezTo>
                    <a:pt x="71" y="632"/>
                    <a:pt x="71" y="632"/>
                    <a:pt x="71" y="632"/>
                  </a:cubicBezTo>
                  <a:cubicBezTo>
                    <a:pt x="252" y="632"/>
                    <a:pt x="252" y="632"/>
                    <a:pt x="252" y="632"/>
                  </a:cubicBezTo>
                  <a:cubicBezTo>
                    <a:pt x="252" y="412"/>
                    <a:pt x="252" y="412"/>
                    <a:pt x="252" y="412"/>
                  </a:cubicBezTo>
                  <a:cubicBezTo>
                    <a:pt x="252" y="380"/>
                    <a:pt x="263" y="367"/>
                    <a:pt x="263" y="367"/>
                  </a:cubicBezTo>
                  <a:cubicBezTo>
                    <a:pt x="288" y="342"/>
                    <a:pt x="289" y="323"/>
                    <a:pt x="289" y="323"/>
                  </a:cubicBezTo>
                  <a:cubicBezTo>
                    <a:pt x="289" y="284"/>
                    <a:pt x="289" y="284"/>
                    <a:pt x="289" y="284"/>
                  </a:cubicBezTo>
                  <a:cubicBezTo>
                    <a:pt x="289" y="272"/>
                    <a:pt x="289" y="272"/>
                    <a:pt x="289" y="272"/>
                  </a:cubicBezTo>
                  <a:cubicBezTo>
                    <a:pt x="289" y="188"/>
                    <a:pt x="289" y="188"/>
                    <a:pt x="289" y="188"/>
                  </a:cubicBezTo>
                  <a:cubicBezTo>
                    <a:pt x="289" y="175"/>
                    <a:pt x="278" y="165"/>
                    <a:pt x="265" y="16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8763000" y="6610950"/>
              <a:ext cx="804863" cy="816863"/>
            </a:xfrm>
            <a:prstGeom prst="rect">
              <a:avLst/>
            </a:prstGeom>
            <a:solidFill>
              <a:srgbClr val="94E7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36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796593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</a:t>
            </a: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Studio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288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273537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71057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69239" y="6039969"/>
            <a:ext cx="1576018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7541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61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0535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796593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</a:t>
            </a: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Studio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274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273537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49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69239" y="6039969"/>
            <a:ext cx="1576018" cy="56129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Server</a:t>
            </a:r>
            <a:endParaRPr lang="en-US" sz="196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54717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21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413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092392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59102" y="470067"/>
            <a:ext cx="1421412" cy="309218"/>
            <a:chOff x="468308" y="479425"/>
            <a:chExt cx="1449914" cy="315374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/>
            <a:srcRect l="25124"/>
            <a:stretch/>
          </p:blipFill>
          <p:spPr>
            <a:xfrm>
              <a:off x="833791" y="484256"/>
              <a:ext cx="1084431" cy="3105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468308" y="479425"/>
              <a:ext cx="310896" cy="310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7859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06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92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1749296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6847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81734" y="3174117"/>
            <a:ext cx="2379708" cy="5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807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476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352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559625" indent="-275150">
              <a:buClr>
                <a:schemeClr val="tx1"/>
              </a:buClr>
              <a:buSzPct val="90000"/>
              <a:buFont typeface="Arial" pitchFamily="34" charset="0"/>
              <a:buChar char="•"/>
              <a:defRPr sz="313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844102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106795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129180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1517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4407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78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6" y="211594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207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56488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1792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1474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4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5725636"/>
            <a:ext cx="12192000" cy="113236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3939" y="6145541"/>
            <a:ext cx="1344637" cy="287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43378" r="43213" b="10783"/>
          <a:stretch/>
        </p:blipFill>
        <p:spPr>
          <a:xfrm>
            <a:off x="3003565" y="477"/>
            <a:ext cx="9172873" cy="685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942951" y="0"/>
            <a:ext cx="2885304" cy="4331132"/>
            <a:chOff x="51658" y="2437312"/>
            <a:chExt cx="2943160" cy="441735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1658" y="2437992"/>
              <a:ext cx="2941637" cy="4416674"/>
            </a:xfrm>
            <a:prstGeom prst="rect">
              <a:avLst/>
            </a:prstGeom>
            <a:solidFill>
              <a:srgbClr val="7549A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20" tIns="45659" rIns="91320" bIns="45659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495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59" b="0" i="0" u="none" strike="noStrike" kern="0" cap="none" spc="-4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81" y="2437312"/>
              <a:ext cx="2941637" cy="1517324"/>
            </a:xfrm>
            <a:prstGeom prst="rect">
              <a:avLst/>
            </a:prstGeom>
            <a:noFill/>
          </p:spPr>
          <p:txBody>
            <a:bodyPr wrap="square" lIns="144000" tIns="202685" rIns="144000" bIns="202685" rtlCol="0">
              <a:spAutoFit/>
            </a:bodyPr>
            <a:lstStyle/>
            <a:p>
              <a:pPr algn="ctr" defTabSz="399724">
                <a:lnSpc>
                  <a:spcPct val="120000"/>
                </a:lnSpc>
                <a:buClr>
                  <a:srgbClr val="000000"/>
                </a:buClr>
                <a:defRPr/>
              </a:pPr>
              <a:r>
                <a:rPr lang="en-US" sz="1961" kern="0" dirty="0">
                  <a:solidFill>
                    <a:srgbClr val="FFFFFF"/>
                  </a:solidFill>
                  <a:latin typeface="Segoe UI Light"/>
                  <a:cs typeface="Segoe UI Light"/>
                </a:rPr>
                <a:t>Greater productivity for </a:t>
              </a:r>
              <a:r>
                <a:rPr lang="en-US" sz="1961" kern="0" spc="39" dirty="0">
                  <a:solidFill>
                    <a:srgbClr val="FFFFFF"/>
                  </a:solidFill>
                  <a:latin typeface="Segoe UI Light"/>
                  <a:cs typeface="Segoe UI Light"/>
                </a:rPr>
                <a:t>enterprise application </a:t>
              </a:r>
              <a:r>
                <a:rPr lang="en-US" sz="1961" kern="0" dirty="0">
                  <a:solidFill>
                    <a:srgbClr val="FFFFFF"/>
                  </a:solidFill>
                  <a:latin typeface="Segoe UI Light"/>
                  <a:cs typeface="Segoe UI Light"/>
                </a:rPr>
                <a:t>development &amp; delivery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9" y="4656772"/>
              <a:ext cx="2939814" cy="21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30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31817"/>
            <a:ext cx="5826760" cy="1889074"/>
          </a:xfrm>
        </p:spPr>
        <p:txBody>
          <a:bodyPr/>
          <a:lstStyle>
            <a:lvl1pPr marL="0" indent="0">
              <a:buNone/>
              <a:defRPr>
                <a:solidFill>
                  <a:srgbClr val="682A7A"/>
                </a:soli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301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2041060"/>
            <a:ext cx="5826760" cy="1889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27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>
                <a:solidFill>
                  <a:srgbClr val="682A7A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96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040141"/>
            <a:ext cx="5826760" cy="1889074"/>
          </a:xfrm>
        </p:spPr>
        <p:txBody>
          <a:bodyPr wrap="square">
            <a:spAutoFit/>
          </a:bodyPr>
          <a:lstStyle>
            <a:lvl1pPr>
              <a:defRPr sz="2745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0385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>
                <a:solidFill>
                  <a:srgbClr val="682A7A"/>
                </a:solidFill>
              </a:defRPr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10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745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665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rgbClr val="682A7A"/>
              </a:buClr>
              <a:buFont typeface="Arial" pitchFamily="34" charset="0"/>
              <a:buChar char="•"/>
              <a:defRPr sz="2745">
                <a:solidFill>
                  <a:srgbClr val="682A7A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79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89074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2745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054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 hidden="1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sp>
          <p:nvSpPr>
            <p:cNvPr id="14" name="Rectangle 13"/>
            <p:cNvSpPr/>
            <p:nvPr userDrawn="1"/>
          </p:nvSpPr>
          <p:spPr bwMode="auto">
            <a:xfrm rot="5400000">
              <a:off x="12668353" y="1208393"/>
              <a:ext cx="869930" cy="28976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G:75 B:28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 rot="5400000">
              <a:off x="12668354" y="29607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R:186</a:t>
              </a:r>
              <a:r>
                <a:rPr lang="en-US" sz="490" baseline="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G:216 B:10</a:t>
              </a:r>
              <a:endParaRPr lang="en-US" sz="490">
                <a:gradFill>
                  <a:gsLst>
                    <a:gs pos="21698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auto">
            <a:xfrm rot="5400000">
              <a:off x="12668355" y="2124877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5660">
                      <a:schemeClr val="bg1"/>
                    </a:gs>
                    <a:gs pos="21698">
                      <a:schemeClr val="bg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 rot="5400000">
              <a:off x="12328885" y="1210477"/>
              <a:ext cx="869930" cy="289766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 userDrawn="1"/>
          </p:nvSpPr>
          <p:spPr bwMode="auto">
            <a:xfrm rot="5400000">
              <a:off x="12328886" y="2124877"/>
              <a:ext cx="869930" cy="28976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232 G:17 B:35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296077"/>
              <a:ext cx="869930" cy="28976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G:24 B:143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2525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R:82</a:t>
                </a:r>
                <a:r>
                  <a:rPr lang="en-US" sz="490" baseline="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G:82 B:82</a:t>
                </a:r>
                <a:endParaRPr lang="en-US" sz="490">
                  <a:gradFill>
                    <a:gsLst>
                      <a:gs pos="87736">
                        <a:schemeClr val="bg1"/>
                      </a:gs>
                      <a:gs pos="46862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490" baseline="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G:45 B:145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90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 dirty="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2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 hidden="1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sp>
          <p:nvSpPr>
            <p:cNvPr id="14" name="Rectangle 13"/>
            <p:cNvSpPr/>
            <p:nvPr userDrawn="1"/>
          </p:nvSpPr>
          <p:spPr bwMode="auto">
            <a:xfrm rot="5400000">
              <a:off x="12668353" y="1208393"/>
              <a:ext cx="869930" cy="28976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G:75 B:28</a:t>
              </a:r>
              <a:endParaRPr lang="en-US" sz="49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 rot="5400000">
              <a:off x="12668354" y="29607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R:186</a:t>
              </a:r>
              <a:r>
                <a:rPr lang="en-US" sz="490" baseline="0">
                  <a:gradFill>
                    <a:gsLst>
                      <a:gs pos="21698">
                        <a:schemeClr val="tx1"/>
                      </a:gs>
                      <a:gs pos="55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G:216 B:10</a:t>
              </a:r>
              <a:endParaRPr lang="en-US" sz="490">
                <a:gradFill>
                  <a:gsLst>
                    <a:gs pos="21698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auto">
            <a:xfrm rot="5400000">
              <a:off x="12668355" y="2124877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5660">
                        <a:schemeClr val="bg1"/>
                      </a:gs>
                      <a:gs pos="21698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>
                <a:gradFill>
                  <a:gsLst>
                    <a:gs pos="5660">
                      <a:schemeClr val="bg1"/>
                    </a:gs>
                    <a:gs pos="21698">
                      <a:schemeClr val="bg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 rot="5400000">
              <a:off x="12328885" y="1210477"/>
              <a:ext cx="869930" cy="289766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 userDrawn="1"/>
          </p:nvSpPr>
          <p:spPr bwMode="auto">
            <a:xfrm rot="5400000">
              <a:off x="12328886" y="2124877"/>
              <a:ext cx="869930" cy="28976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232 G:17 B:35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296077"/>
              <a:ext cx="869930" cy="28976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G:24 B:143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2525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R:82</a:t>
                </a:r>
                <a:r>
                  <a:rPr lang="en-US" sz="490" baseline="0">
                    <a:gradFill>
                      <a:gsLst>
                        <a:gs pos="87736">
                          <a:schemeClr val="bg1"/>
                        </a:gs>
                        <a:gs pos="46862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G:82 B:82</a:t>
                </a:r>
                <a:endParaRPr lang="en-US" sz="490">
                  <a:gradFill>
                    <a:gsLst>
                      <a:gs pos="87736">
                        <a:schemeClr val="bg1"/>
                      </a:gs>
                      <a:gs pos="46862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490" baseline="0">
                    <a:gradFill>
                      <a:gsLst>
                        <a:gs pos="95283">
                          <a:schemeClr val="tx1"/>
                        </a:gs>
                        <a:gs pos="77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R:92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G:45 B:145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4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9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93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</p:sldLayoutIdLst>
  <p:transition>
    <p:fade/>
  </p:transition>
  <p:hf hdr="0" dt="0"/>
  <p:txStyles>
    <p:titleStyle>
      <a:lvl1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59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117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176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235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52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03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132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161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8907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 dirty="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0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0837" y="1668462"/>
            <a:ext cx="7239000" cy="3048000"/>
          </a:xfrm>
          <a:prstGeom prst="rect">
            <a:avLst/>
          </a:prstGeom>
          <a:solidFill>
            <a:srgbClr val="5C2D91">
              <a:alpha val="87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54038" y="1820876"/>
            <a:ext cx="863599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DevOps Habits and Practices	</a:t>
            </a:r>
            <a:endParaRPr lang="en-US" sz="4200" dirty="0"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4038" y="3411230"/>
            <a:ext cx="5664200" cy="1828007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Brian</a:t>
            </a:r>
            <a:r>
              <a:rPr kumimoji="0" lang="de-DE" sz="2400" b="0" i="0" u="none" strike="noStrike" kern="1200" cap="none" spc="0" normalizeH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Keyes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de-DE" sz="240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Azure Development</a:t>
            </a:r>
            <a:r>
              <a:rPr lang="de-DE" sz="2400" noProof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de-DE" sz="2400" noProof="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Specialist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8" name="MS logo whit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8646" y="373062"/>
            <a:ext cx="1371600" cy="2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67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Increasing alignment and autonomy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4" y="1205722"/>
            <a:ext cx="2988083" cy="2988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3559" y="3696237"/>
            <a:ext cx="3145215" cy="2262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SELF-MANAGING TEAMS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57" dirty="0">
                <a:solidFill>
                  <a:srgbClr val="635D59"/>
                </a:solidFill>
                <a:latin typeface="Segoe UI"/>
                <a:cs typeface="Arial" pitchFamily="34" charset="0"/>
              </a:rPr>
              <a:t>PLANNING CHATS</a:t>
            </a:r>
            <a:endParaRPr lang="de-DE" sz="1176" b="1" kern="0" spc="196" dirty="0">
              <a:solidFill>
                <a:srgbClr val="635D59"/>
              </a:solidFill>
              <a:latin typeface="Segoe UI"/>
              <a:cs typeface="Arial" pitchFamily="34" charset="0"/>
            </a:endParaRP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FEATURE CREWS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67" dirty="0">
                <a:solidFill>
                  <a:srgbClr val="635D59"/>
                </a:solidFill>
                <a:latin typeface="Segoe UI"/>
                <a:cs typeface="Arial" pitchFamily="34" charset="0"/>
              </a:rPr>
              <a:t>SPRINT RITUALS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57" dirty="0">
                <a:solidFill>
                  <a:srgbClr val="635D59"/>
                </a:solidFill>
                <a:latin typeface="Segoe UI"/>
                <a:cs typeface="Arial" pitchFamily="34" charset="0"/>
              </a:rPr>
              <a:t>SCALED AGILE</a:t>
            </a:r>
            <a:endParaRPr lang="de-DE" sz="1176" b="1" kern="0" spc="167" dirty="0">
              <a:solidFill>
                <a:srgbClr val="635D59"/>
              </a:solidFill>
              <a:latin typeface="Segoe UI"/>
              <a:cs typeface="Arial" pitchFamily="34" charset="0"/>
            </a:endParaRP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76" dirty="0">
                <a:solidFill>
                  <a:srgbClr val="635D59"/>
                </a:solidFill>
                <a:latin typeface="Segoe UI"/>
                <a:cs typeface="Arial" pitchFamily="34" charset="0"/>
              </a:rPr>
              <a:t>TEAM ROOMS</a:t>
            </a:r>
          </a:p>
        </p:txBody>
      </p:sp>
    </p:spTree>
    <p:extLst>
      <p:ext uri="{BB962C8B-B14F-4D97-AF65-F5344CB8AC3E}">
        <p14:creationId xmlns:p14="http://schemas.microsoft.com/office/powerpoint/2010/main" val="13567511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Backlog improved by learning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835" y="2233767"/>
            <a:ext cx="11952331" cy="2390466"/>
            <a:chOff x="0" y="2209800"/>
            <a:chExt cx="12192000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209800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098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2098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2741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Continuous improvement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4" y="1181716"/>
            <a:ext cx="2988083" cy="2988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03559" y="3696237"/>
            <a:ext cx="3145215" cy="153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USER TELEMETRY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USAGE MONITORING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STAKEHOLDER FEEDBACK</a:t>
            </a:r>
            <a:b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</a:b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A/B TESTING IN PRODUCTION</a:t>
            </a:r>
          </a:p>
        </p:txBody>
      </p:sp>
    </p:spTree>
    <p:extLst>
      <p:ext uri="{BB962C8B-B14F-4D97-AF65-F5344CB8AC3E}">
        <p14:creationId xmlns:p14="http://schemas.microsoft.com/office/powerpoint/2010/main" val="8080058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Evidence gathered in production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014" y="2316251"/>
            <a:ext cx="11665973" cy="2390466"/>
            <a:chOff x="146050" y="2362200"/>
            <a:chExt cx="11899900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0" y="2362200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3622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3622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7550" y="23622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150" y="23622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6013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Collecting evidence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4" y="1220834"/>
            <a:ext cx="2988083" cy="2988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3559" y="3696238"/>
            <a:ext cx="3145215" cy="190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TESTING IN PRODUCTION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67" dirty="0">
                <a:solidFill>
                  <a:srgbClr val="635D59"/>
                </a:solidFill>
                <a:latin typeface="Segoe UI"/>
                <a:cs typeface="Arial" pitchFamily="34" charset="0"/>
              </a:rPr>
              <a:t>STAKEHOLDER FEEDBACK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USAGE MONITORING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USER TELEMETRY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FEATURE FLAGS</a:t>
            </a:r>
          </a:p>
        </p:txBody>
      </p:sp>
    </p:spTree>
    <p:extLst>
      <p:ext uri="{BB962C8B-B14F-4D97-AF65-F5344CB8AC3E}">
        <p14:creationId xmlns:p14="http://schemas.microsoft.com/office/powerpoint/2010/main" val="12458846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Managed technical debt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835" y="2233767"/>
            <a:ext cx="11952331" cy="2390466"/>
            <a:chOff x="0" y="2209800"/>
            <a:chExt cx="12192000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209800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2098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22098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3648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Lowering technical debt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4" y="1195466"/>
            <a:ext cx="2988083" cy="2988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3559" y="3696237"/>
            <a:ext cx="3145215" cy="2262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SHIFT-LEFT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CODE METRICS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TEST AUTOMATION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en-US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PEER CODE REVIEWS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CONTINUOUS INTEGRATION</a:t>
            </a:r>
            <a:endParaRPr lang="en-US" sz="1176" b="1" kern="0" spc="196" dirty="0">
              <a:solidFill>
                <a:srgbClr val="635D59"/>
              </a:solidFill>
              <a:latin typeface="Segoe UI"/>
              <a:cs typeface="Arial" pitchFamily="34" charset="0"/>
            </a:endParaRP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CONTINUOUS UNIT TESTING</a:t>
            </a:r>
          </a:p>
        </p:txBody>
      </p:sp>
    </p:spTree>
    <p:extLst>
      <p:ext uri="{BB962C8B-B14F-4D97-AF65-F5344CB8AC3E}">
        <p14:creationId xmlns:p14="http://schemas.microsoft.com/office/powerpoint/2010/main" val="14027990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Production-first mindset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835" y="2233767"/>
            <a:ext cx="11952331" cy="2390466"/>
            <a:chOff x="0" y="2209800"/>
            <a:chExt cx="12192000" cy="2438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09800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2098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22098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365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Putting production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24" y="1154329"/>
            <a:ext cx="2988083" cy="2988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4080" y="3696237"/>
            <a:ext cx="4404171" cy="2262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APPLICATION PERFORMANCE MANAGEMENT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CONFIGURATION MANAGEMENT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INFRASTRUCTURE AS CODE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AUTOMATED RECOVERY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CONTINUOUS DELIVERY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RELEASE MANAGEMENT</a:t>
            </a:r>
          </a:p>
        </p:txBody>
      </p:sp>
    </p:spTree>
    <p:extLst>
      <p:ext uri="{BB962C8B-B14F-4D97-AF65-F5344CB8AC3E}">
        <p14:creationId xmlns:p14="http://schemas.microsoft.com/office/powerpoint/2010/main" val="8954066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Infrastructure is a flexible resource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9835" y="2233767"/>
            <a:ext cx="11952331" cy="2390466"/>
            <a:chOff x="0" y="2209800"/>
            <a:chExt cx="12192000" cy="2438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098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2098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209800"/>
              <a:ext cx="2438400" cy="2438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6162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DevOps?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43" y="1152622"/>
            <a:ext cx="5496827" cy="5496827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 bwMode="auto">
          <a:xfrm rot="19782022" flipH="1" flipV="1">
            <a:off x="3591749" y="4341517"/>
            <a:ext cx="354034" cy="463885"/>
          </a:xfrm>
          <a:prstGeom prst="rtTriangle">
            <a:avLst/>
          </a:prstGeom>
          <a:solidFill>
            <a:srgbClr val="682A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39"/>
          <p:cNvSpPr/>
          <p:nvPr/>
        </p:nvSpPr>
        <p:spPr>
          <a:xfrm>
            <a:off x="2169696" y="3940193"/>
            <a:ext cx="1996425" cy="542710"/>
          </a:xfrm>
          <a:prstGeom prst="round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8">
              <a:defRPr/>
            </a:pPr>
            <a:r>
              <a:rPr lang="en-US" sz="980" b="1" i="1" kern="0" dirty="0">
                <a:solidFill>
                  <a:srgbClr val="FBFBFB"/>
                </a:solidFill>
                <a:latin typeface="Bodoni MT"/>
                <a:cs typeface="Bodoni Std Bold Italic"/>
              </a:rPr>
              <a:t>It’s Development and</a:t>
            </a:r>
            <a:br>
              <a:rPr lang="en-US" sz="980" b="1" i="1" kern="0" dirty="0">
                <a:solidFill>
                  <a:srgbClr val="FBFBFB"/>
                </a:solidFill>
                <a:latin typeface="Bodoni MT"/>
                <a:cs typeface="Bodoni Std Bold Italic"/>
              </a:rPr>
            </a:br>
            <a:r>
              <a:rPr lang="en-US" sz="980" b="1" i="1" kern="0" dirty="0">
                <a:solidFill>
                  <a:srgbClr val="FBFBFB"/>
                </a:solidFill>
                <a:latin typeface="Bodoni MT"/>
                <a:cs typeface="Bodoni Std Bold Italic"/>
              </a:rPr>
              <a:t>Operations collaboration</a:t>
            </a:r>
          </a:p>
        </p:txBody>
      </p:sp>
      <p:sp>
        <p:nvSpPr>
          <p:cNvPr id="7" name="Right Triangle 6"/>
          <p:cNvSpPr/>
          <p:nvPr/>
        </p:nvSpPr>
        <p:spPr bwMode="auto">
          <a:xfrm flipH="1" flipV="1">
            <a:off x="5689844" y="1814455"/>
            <a:ext cx="182711" cy="248480"/>
          </a:xfrm>
          <a:prstGeom prst="rtTriangle">
            <a:avLst/>
          </a:prstGeom>
          <a:solidFill>
            <a:srgbClr val="682A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42"/>
          <p:cNvSpPr/>
          <p:nvPr/>
        </p:nvSpPr>
        <p:spPr>
          <a:xfrm>
            <a:off x="5043709" y="1462175"/>
            <a:ext cx="1289195" cy="376840"/>
          </a:xfrm>
          <a:prstGeom prst="round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218">
              <a:defRPr/>
            </a:pPr>
            <a:r>
              <a:rPr lang="en-US" sz="980" b="1" i="1" kern="0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635291" y="3343998"/>
            <a:ext cx="1475438" cy="672893"/>
            <a:chOff x="5229616" y="3272179"/>
            <a:chExt cx="1505024" cy="686386"/>
          </a:xfrm>
          <a:solidFill>
            <a:srgbClr val="7549A7"/>
          </a:solidFill>
        </p:grpSpPr>
        <p:sp>
          <p:nvSpPr>
            <p:cNvPr id="10" name="Right Triangle 9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8">
                <a:defRPr/>
              </a:pPr>
              <a:r>
                <a:rPr lang="en-US" sz="980" b="1" i="1" kern="0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478198" y="3915488"/>
            <a:ext cx="1691843" cy="868312"/>
            <a:chOff x="9432099" y="2218807"/>
            <a:chExt cx="1725768" cy="885723"/>
          </a:xfrm>
          <a:solidFill>
            <a:srgbClr val="7549A7"/>
          </a:solidFill>
        </p:grpSpPr>
        <p:sp>
          <p:nvSpPr>
            <p:cNvPr id="13" name="Right Triangle 12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96218">
                <a:defRPr/>
              </a:pPr>
              <a:r>
                <a:rPr lang="en-US" sz="980" b="1" i="1" kern="0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08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Flexible infrastructure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15" y="1146897"/>
            <a:ext cx="2988083" cy="2988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4080" y="3696237"/>
            <a:ext cx="4404171" cy="262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INFRASTRUCTURE AS CODE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DEVELOPER SANDBOXING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CLOUD DEV/TEST LABS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CONTAINERIZATION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MICROSERVICES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AUTOSCALING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FAILOVER</a:t>
            </a:r>
          </a:p>
        </p:txBody>
      </p:sp>
    </p:spTree>
    <p:extLst>
      <p:ext uri="{BB962C8B-B14F-4D97-AF65-F5344CB8AC3E}">
        <p14:creationId xmlns:p14="http://schemas.microsoft.com/office/powerpoint/2010/main" val="21019911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Shifting to DevOps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99440" y="2351621"/>
            <a:ext cx="7993121" cy="2197910"/>
            <a:chOff x="2019300" y="2874708"/>
            <a:chExt cx="8153400" cy="2241983"/>
          </a:xfrm>
        </p:grpSpPr>
        <p:sp>
          <p:nvSpPr>
            <p:cNvPr id="3" name="Text Placeholder 3"/>
            <p:cNvSpPr txBox="1">
              <a:spLocks/>
            </p:cNvSpPr>
            <p:nvPr/>
          </p:nvSpPr>
          <p:spPr>
            <a:xfrm>
              <a:off x="2019300" y="2874708"/>
              <a:ext cx="3855614" cy="2241983"/>
            </a:xfrm>
            <a:prstGeom prst="rect">
              <a:avLst/>
            </a:prstGeom>
          </p:spPr>
          <p:txBody>
            <a:bodyPr vert="horz" lIns="89642" tIns="44821" rIns="89642" bIns="44821" rtlCol="0">
              <a:noAutofit/>
            </a:bodyPr>
            <a:lstStyle>
              <a:lvl1pPr marL="0" indent="0" algn="ctr" defTabSz="914400" rtl="0" eaLnBrk="1" latinLnBrk="0" hangingPunct="1">
                <a:lnSpc>
                  <a:spcPts val="2000"/>
                </a:lnSpc>
                <a:spcBef>
                  <a:spcPct val="20000"/>
                </a:spcBef>
                <a:buFontTx/>
                <a:buNone/>
                <a:defRPr sz="1600" b="1" kern="1200" spc="3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4400" b="1" u="sng" kern="1200" spc="400" baseline="0">
                  <a:solidFill>
                    <a:srgbClr val="EC5038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 spc="3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1800" b="1" i="1" kern="1200">
                  <a:solidFill>
                    <a:schemeClr val="tx2"/>
                  </a:solidFill>
                  <a:latin typeface="Graphik Regular" panose="020B050303020206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spc="196" dirty="0">
                  <a:solidFill>
                    <a:srgbClr val="7549A7"/>
                  </a:solidFill>
                  <a:latin typeface="Calibri" panose="020F0502020204030204"/>
                </a:rPr>
                <a:t>OLD WORLD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Focus on planning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Compete, not collaborate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Static hierarchies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Individual productivity 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Efficiency of process</a:t>
              </a:r>
            </a:p>
            <a:p>
              <a:pPr algn="r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white">
                      <a:lumMod val="65000"/>
                    </a:prstClr>
                  </a:solidFill>
                  <a:latin typeface="Calibri" panose="020F0502020204030204"/>
                </a:rPr>
                <a:t>Assumptions, not data</a:t>
              </a:r>
            </a:p>
          </p:txBody>
        </p:sp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6317086" y="2874708"/>
              <a:ext cx="3855614" cy="2241983"/>
            </a:xfrm>
            <a:prstGeom prst="rect">
              <a:avLst/>
            </a:prstGeom>
          </p:spPr>
          <p:txBody>
            <a:bodyPr vert="horz" lIns="89642" tIns="44821" rIns="89642" bIns="44821" rtlCol="0">
              <a:noAutofit/>
            </a:bodyPr>
            <a:lstStyle>
              <a:lvl1pPr marL="0" indent="0" algn="ctr" defTabSz="914400" rtl="0" eaLnBrk="1" latinLnBrk="0" hangingPunct="1">
                <a:lnSpc>
                  <a:spcPts val="2000"/>
                </a:lnSpc>
                <a:spcBef>
                  <a:spcPct val="20000"/>
                </a:spcBef>
                <a:buFontTx/>
                <a:buNone/>
                <a:defRPr sz="1600" b="1" kern="1200" spc="3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4400" b="1" u="sng" kern="1200" spc="400" baseline="0">
                  <a:solidFill>
                    <a:srgbClr val="EC5038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2000" b="1" i="1" kern="1200" spc="3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Tx/>
                <a:buNone/>
                <a:defRPr sz="1800" b="1" i="1" kern="1200">
                  <a:solidFill>
                    <a:schemeClr val="tx2"/>
                  </a:solidFill>
                  <a:latin typeface="Graphik Regular" panose="020B050303020206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spc="196" dirty="0">
                  <a:solidFill>
                    <a:srgbClr val="682A7A"/>
                  </a:solidFill>
                  <a:latin typeface="Calibri" panose="020F0502020204030204"/>
                </a:rPr>
                <a:t>NEW WORLD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Focus on delivering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Collaborate to win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Fluid and flexible teams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Collective value creation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Effectiveness of outcomes</a:t>
              </a:r>
            </a:p>
            <a:p>
              <a:pPr algn="l" defTabSz="896386">
                <a:lnSpc>
                  <a:spcPts val="1961"/>
                </a:lnSpc>
                <a:defRPr/>
              </a:pPr>
              <a:r>
                <a:rPr lang="en-US" sz="1568" b="0" spc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Experiment, learn and respond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0022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09167" y="2939754"/>
            <a:ext cx="4573666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64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converged lifecycle</a:t>
            </a:r>
          </a:p>
        </p:txBody>
      </p:sp>
      <p:sp>
        <p:nvSpPr>
          <p:cNvPr id="36" name="TextBox 6"/>
          <p:cNvSpPr txBox="1"/>
          <p:nvPr/>
        </p:nvSpPr>
        <p:spPr>
          <a:xfrm>
            <a:off x="113656" y="5203115"/>
            <a:ext cx="3176308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218">
              <a:defRPr/>
            </a:pPr>
            <a:r>
              <a:rPr lang="en-US" sz="1961" kern="0" dirty="0">
                <a:solidFill>
                  <a:srgbClr val="3C3C3C"/>
                </a:solidFill>
                <a:latin typeface="Segoe UI Semilight"/>
              </a:rPr>
              <a:t>Develop + Test</a:t>
            </a:r>
          </a:p>
        </p:txBody>
      </p:sp>
      <p:sp>
        <p:nvSpPr>
          <p:cNvPr id="37" name="TextBox 47"/>
          <p:cNvSpPr txBox="1"/>
          <p:nvPr/>
        </p:nvSpPr>
        <p:spPr>
          <a:xfrm>
            <a:off x="113656" y="1841523"/>
            <a:ext cx="3176308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96218">
              <a:defRPr/>
            </a:pPr>
            <a:r>
              <a:rPr lang="en-US" sz="1961" kern="0" dirty="0">
                <a:solidFill>
                  <a:srgbClr val="3C3C3C"/>
                </a:solidFill>
                <a:latin typeface="Segoe UI Semilight"/>
              </a:rPr>
              <a:t>Plan + Track</a:t>
            </a:r>
          </a:p>
        </p:txBody>
      </p:sp>
      <p:sp>
        <p:nvSpPr>
          <p:cNvPr id="38" name="TextBox 48"/>
          <p:cNvSpPr txBox="1"/>
          <p:nvPr/>
        </p:nvSpPr>
        <p:spPr>
          <a:xfrm>
            <a:off x="8908752" y="5203115"/>
            <a:ext cx="3176308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218">
              <a:defRPr/>
            </a:pPr>
            <a:r>
              <a:rPr lang="en-US" sz="1961" kern="0" dirty="0">
                <a:solidFill>
                  <a:srgbClr val="3C3C3C"/>
                </a:solidFill>
                <a:latin typeface="Segoe UI Semilight"/>
              </a:rPr>
              <a:t>Monitor + Learn</a:t>
            </a:r>
          </a:p>
        </p:txBody>
      </p:sp>
      <p:sp>
        <p:nvSpPr>
          <p:cNvPr id="39" name="TextBox 49"/>
          <p:cNvSpPr txBox="1"/>
          <p:nvPr/>
        </p:nvSpPr>
        <p:spPr>
          <a:xfrm>
            <a:off x="8908752" y="1841523"/>
            <a:ext cx="3176308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218">
              <a:defRPr/>
            </a:pPr>
            <a:r>
              <a:rPr lang="en-US" sz="1961" kern="0" dirty="0">
                <a:solidFill>
                  <a:srgbClr val="3C3C3C"/>
                </a:solidFill>
                <a:latin typeface="Segoe UI Semilight"/>
              </a:rPr>
              <a:t>Release</a:t>
            </a:r>
          </a:p>
        </p:txBody>
      </p:sp>
      <p:sp>
        <p:nvSpPr>
          <p:cNvPr id="40" name="TextBox 8"/>
          <p:cNvSpPr txBox="1"/>
          <p:nvPr/>
        </p:nvSpPr>
        <p:spPr>
          <a:xfrm>
            <a:off x="113656" y="3511398"/>
            <a:ext cx="3130428" cy="422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218">
              <a:defRPr/>
            </a:pPr>
            <a:r>
              <a:rPr lang="en-US" sz="2745" kern="800" spc="98" dirty="0">
                <a:solidFill>
                  <a:srgbClr val="682A7A"/>
                </a:solidFill>
                <a:latin typeface="Segoe UI Light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41" name="TextBox 44"/>
          <p:cNvSpPr txBox="1"/>
          <p:nvPr/>
        </p:nvSpPr>
        <p:spPr>
          <a:xfrm>
            <a:off x="9167047" y="3511398"/>
            <a:ext cx="3129225" cy="422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218">
              <a:defRPr/>
            </a:pPr>
            <a:r>
              <a:rPr lang="de-DE" sz="2745" kern="800" spc="98" dirty="0">
                <a:solidFill>
                  <a:srgbClr val="682A7A"/>
                </a:solidFill>
                <a:latin typeface="Segoe UI Light"/>
                <a:cs typeface="Segoe UI Semibold" panose="020B0702040204020203" pitchFamily="34" charset="0"/>
              </a:rPr>
              <a:t>Production</a:t>
            </a:r>
            <a:endParaRPr lang="en-US" sz="2745" kern="800" spc="98" dirty="0">
              <a:solidFill>
                <a:srgbClr val="682A7A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7275" y="1867124"/>
            <a:ext cx="4154699" cy="41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28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38" y="4524807"/>
            <a:ext cx="2068804" cy="170062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9242" y="2716444"/>
            <a:ext cx="11655840" cy="1417332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355">
              <a:defRPr/>
            </a:pPr>
            <a:r>
              <a:rPr lang="en-US" sz="4705" spc="-100" dirty="0">
                <a:latin typeface="Segoe UI Light"/>
              </a:rPr>
              <a:t>The DevOps</a:t>
            </a:r>
            <a:br>
              <a:rPr lang="en-US" sz="4705" spc="-100" dirty="0">
                <a:latin typeface="Segoe UI Light"/>
              </a:rPr>
            </a:br>
            <a:r>
              <a:rPr lang="en-US" sz="4705" spc="-100" dirty="0">
                <a:latin typeface="Segoe UI Light"/>
              </a:rPr>
              <a:t>conversation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7992" y="1098303"/>
            <a:ext cx="2122918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rgbClr val="505050"/>
                </a:solidFill>
                <a:latin typeface="Segoe UI"/>
              </a:rPr>
              <a:t>PEOPLE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58296" y="949902"/>
            <a:ext cx="2543695" cy="1072538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/>
                </a:solidFill>
                <a:latin typeface="Segoe UI"/>
              </a:rPr>
              <a:t>Collaborate more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/>
                </a:solidFill>
                <a:latin typeface="Segoe UI"/>
              </a:rPr>
              <a:t>Share common goals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/>
                </a:solidFill>
                <a:latin typeface="Segoe UI"/>
              </a:rPr>
              <a:t>Focus on improvement</a:t>
            </a:r>
          </a:p>
          <a:p>
            <a:pPr defTabSz="896386">
              <a:lnSpc>
                <a:spcPct val="130000"/>
              </a:lnSpc>
              <a:defRPr/>
            </a:pPr>
            <a:endParaRPr lang="en-US" sz="196" kern="800" dirty="0">
              <a:solidFill>
                <a:srgbClr val="635D59"/>
              </a:solidFill>
              <a:latin typeface="Segoe UI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i="1" kern="800" dirty="0">
                <a:solidFill>
                  <a:srgbClr val="682A7A"/>
                </a:solidFill>
                <a:latin typeface="Segoe UI"/>
              </a:rPr>
              <a:t>BRINGING PEOPLE TOGETHER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327152" y="1037958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6097992" y="3019981"/>
            <a:ext cx="2122918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rgbClr val="505050"/>
                </a:solidFill>
                <a:latin typeface="Segoe UI"/>
              </a:rPr>
              <a:t>PROCESS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58296" y="2872285"/>
            <a:ext cx="2543695" cy="107112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Eliminate waste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Increase efficiency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Streamline feedback</a:t>
            </a:r>
          </a:p>
          <a:p>
            <a:pPr defTabSz="896386">
              <a:lnSpc>
                <a:spcPct val="130000"/>
              </a:lnSpc>
              <a:defRPr/>
            </a:pPr>
            <a:endParaRPr lang="en-US" sz="196" kern="800" dirty="0">
              <a:solidFill>
                <a:srgbClr val="635D59"/>
              </a:solidFill>
              <a:latin typeface="Segoe UI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i="1" kern="800" dirty="0">
                <a:solidFill>
                  <a:srgbClr val="682A7A"/>
                </a:solidFill>
                <a:latin typeface="Segoe UI"/>
              </a:rPr>
              <a:t>DELIVERING VALUE FASTER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327152" y="2959636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097992" y="4981305"/>
            <a:ext cx="2122918" cy="45259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defRPr/>
            </a:pPr>
            <a:r>
              <a:rPr lang="en-US" sz="2353" b="1" i="1" kern="800" spc="196" dirty="0">
                <a:solidFill>
                  <a:srgbClr val="505050"/>
                </a:solidFill>
                <a:latin typeface="Segoe UI"/>
              </a:rPr>
              <a:t>TOOLS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58297" y="4833609"/>
            <a:ext cx="2543694" cy="107112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Enhance productivity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Enable collaboration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800" dirty="0">
                <a:solidFill>
                  <a:srgbClr val="3C3C3C">
                    <a:lumMod val="50000"/>
                  </a:srgbClr>
                </a:solidFill>
                <a:latin typeface="Segoe UI"/>
              </a:rPr>
              <a:t>Facilitate experimentation</a:t>
            </a:r>
          </a:p>
          <a:p>
            <a:pPr defTabSz="896386">
              <a:lnSpc>
                <a:spcPct val="130000"/>
              </a:lnSpc>
              <a:defRPr/>
            </a:pPr>
            <a:endParaRPr lang="en-US" sz="196" kern="800" dirty="0">
              <a:solidFill>
                <a:srgbClr val="635D59"/>
              </a:solidFill>
              <a:latin typeface="Segoe UI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i="1" kern="800" dirty="0">
                <a:solidFill>
                  <a:srgbClr val="682A7A"/>
                </a:solidFill>
                <a:latin typeface="Segoe UI"/>
              </a:rPr>
              <a:t>EXECUTING THE DEVOPS STRATEGY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8327152" y="4920960"/>
            <a:ext cx="0" cy="896425"/>
          </a:xfrm>
          <a:prstGeom prst="line">
            <a:avLst/>
          </a:prstGeom>
          <a:noFill/>
          <a:ln w="6350" cap="flat" cmpd="sng" algn="ctr">
            <a:solidFill>
              <a:srgbClr val="5C2D91"/>
            </a:solidFill>
            <a:prstDash val="solid"/>
          </a:ln>
          <a:effectLst/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38" y="604195"/>
            <a:ext cx="1882582" cy="17212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37" y="2383171"/>
            <a:ext cx="2039057" cy="1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7 DevOps habits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38593" y="2594039"/>
            <a:ext cx="11715940" cy="1656684"/>
            <a:chOff x="0" y="2584048"/>
            <a:chExt cx="11950869" cy="168990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0" y="2584048"/>
              <a:ext cx="1707267" cy="168990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1707267" y="2584048"/>
              <a:ext cx="1707267" cy="168990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3414534" y="2584048"/>
              <a:ext cx="1707267" cy="168990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5121801" y="2584048"/>
              <a:ext cx="1707267" cy="168990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6829068" y="2584048"/>
              <a:ext cx="1707267" cy="168990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8536335" y="2584048"/>
              <a:ext cx="1707267" cy="1689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22184" r="21772" b="22373"/>
            <a:stretch/>
          </p:blipFill>
          <p:spPr>
            <a:xfrm>
              <a:off x="10243602" y="2584048"/>
              <a:ext cx="1707267" cy="1689904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23342" y="2772059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800" spc="147" dirty="0">
                <a:solidFill>
                  <a:srgbClr val="635D59"/>
                </a:solidFill>
                <a:latin typeface="Segoe UI"/>
              </a:rPr>
              <a:t>FLOW OF CUSTOMER VALUE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5010" y="2772059"/>
            <a:ext cx="1553182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0" spc="147" dirty="0">
                <a:solidFill>
                  <a:srgbClr val="635D59"/>
                </a:solidFill>
                <a:latin typeface="Segoe UI"/>
              </a:rPr>
              <a:t>AUTONOMY</a:t>
            </a:r>
            <a:br>
              <a:rPr lang="en-US" sz="1470" b="1" i="1" kern="0" spc="147" dirty="0">
                <a:solidFill>
                  <a:srgbClr val="635D59"/>
                </a:solidFill>
                <a:latin typeface="Segoe UI"/>
              </a:rPr>
            </a:br>
            <a:r>
              <a:rPr lang="en-US" sz="1470" b="1" i="1" kern="0" spc="147" dirty="0">
                <a:solidFill>
                  <a:srgbClr val="635D59"/>
                </a:solidFill>
                <a:latin typeface="Segoe UI"/>
              </a:rPr>
              <a:t>and</a:t>
            </a:r>
            <a:br>
              <a:rPr lang="en-US" sz="1470" b="1" i="1" kern="0" spc="147" dirty="0">
                <a:solidFill>
                  <a:srgbClr val="635D59"/>
                </a:solidFill>
                <a:latin typeface="Segoe UI"/>
              </a:rPr>
            </a:br>
            <a:r>
              <a:rPr lang="en-US" sz="1470" b="1" i="1" kern="0" spc="147" dirty="0">
                <a:solidFill>
                  <a:srgbClr val="635D59"/>
                </a:solidFill>
                <a:latin typeface="Segoe UI"/>
              </a:rPr>
              <a:t>ALIGNMENT</a:t>
            </a:r>
            <a:endParaRPr lang="en-US" sz="1470" b="1" i="1" kern="800" spc="147" dirty="0">
              <a:solidFill>
                <a:srgbClr val="635D59"/>
              </a:solidFill>
              <a:latin typeface="Bodoni 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8103" y="2772059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800" spc="196" dirty="0">
                <a:solidFill>
                  <a:srgbClr val="635D59"/>
                </a:solidFill>
                <a:latin typeface="Segoe UI"/>
              </a:rPr>
              <a:t>BACKLOG improved by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8580" y="2778284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800" spc="196" dirty="0">
                <a:solidFill>
                  <a:srgbClr val="635D59"/>
                </a:solidFill>
                <a:latin typeface="Segoe UI"/>
              </a:rPr>
              <a:t>EVIDENCE gathered in </a:t>
            </a:r>
            <a:r>
              <a:rPr lang="en-US" sz="1470" b="1" i="1" kern="800" spc="118" dirty="0">
                <a:solidFill>
                  <a:srgbClr val="635D59"/>
                </a:solidFill>
                <a:latin typeface="Segoe UI"/>
              </a:rPr>
              <a:t>PRODUCTION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17756" y="2778284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386">
              <a:defRPr/>
            </a:pPr>
            <a:r>
              <a:rPr lang="en-US" sz="1470" b="1" i="1" kern="800" spc="196" dirty="0">
                <a:solidFill>
                  <a:srgbClr val="635D59"/>
                </a:solidFill>
                <a:latin typeface="Segoe UI"/>
                <a:cs typeface="Segoe UI" panose="020B0502040204020203" pitchFamily="34" charset="0"/>
              </a:rPr>
              <a:t>MANAGED TECHNICAL DEBT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9642" y="2778284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800" spc="118" dirty="0">
                <a:solidFill>
                  <a:srgbClr val="635D59"/>
                </a:solidFill>
                <a:latin typeface="Segoe UI"/>
              </a:rPr>
              <a:t>PRODUCTION </a:t>
            </a:r>
            <a:r>
              <a:rPr lang="en-US" sz="1470" b="1" i="1" kern="800" spc="196" dirty="0">
                <a:solidFill>
                  <a:srgbClr val="635D59"/>
                </a:solidFill>
                <a:latin typeface="Segoe UI"/>
              </a:rPr>
              <a:t>FIRST MINDSET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79150" y="2778284"/>
            <a:ext cx="1689508" cy="1323337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 defTabSz="896218">
              <a:defRPr/>
            </a:pPr>
            <a:r>
              <a:rPr lang="en-US" sz="1470" b="1" i="1" kern="800" spc="196" dirty="0">
                <a:solidFill>
                  <a:srgbClr val="635D59"/>
                </a:solidFill>
                <a:latin typeface="Segoe UI"/>
              </a:rPr>
              <a:t>INFRA as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10538710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9329363" y="4033032"/>
            <a:ext cx="0" cy="886217"/>
          </a:xfrm>
          <a:prstGeom prst="line">
            <a:avLst/>
          </a:prstGeom>
          <a:noFill/>
          <a:ln w="12700" cap="flat" cmpd="sng" algn="ctr">
            <a:solidFill>
              <a:srgbClr val="522980"/>
            </a:solidFill>
            <a:prstDash val="solid"/>
            <a:miter lim="800000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V="1">
            <a:off x="10902912" y="2026102"/>
            <a:ext cx="0" cy="886217"/>
          </a:xfrm>
          <a:prstGeom prst="line">
            <a:avLst/>
          </a:prstGeom>
          <a:noFill/>
          <a:ln w="12700" cap="flat" cmpd="sng" algn="ctr">
            <a:solidFill>
              <a:srgbClr val="4D247C"/>
            </a:solidFill>
            <a:prstDash val="solid"/>
            <a:miter lim="800000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6002505" y="3772743"/>
            <a:ext cx="0" cy="886217"/>
          </a:xfrm>
          <a:prstGeom prst="line">
            <a:avLst/>
          </a:prstGeom>
          <a:noFill/>
          <a:ln w="15875" cap="flat" cmpd="sng" algn="ctr">
            <a:solidFill>
              <a:srgbClr val="512980"/>
            </a:solidFill>
            <a:prstDash val="solid"/>
            <a:miter lim="800000"/>
          </a:ln>
          <a:effectLst/>
        </p:spPr>
      </p:cxnSp>
      <p:cxnSp>
        <p:nvCxnSpPr>
          <p:cNvPr id="35" name="Straight Connector 34"/>
          <p:cNvCxnSpPr/>
          <p:nvPr/>
        </p:nvCxnSpPr>
        <p:spPr>
          <a:xfrm>
            <a:off x="2631270" y="4036604"/>
            <a:ext cx="0" cy="886217"/>
          </a:xfrm>
          <a:prstGeom prst="line">
            <a:avLst/>
          </a:prstGeom>
          <a:noFill/>
          <a:ln w="12700" cap="flat" cmpd="sng" algn="ctr">
            <a:solidFill>
              <a:srgbClr val="4C227C"/>
            </a:solidFill>
            <a:prstDash val="solid"/>
            <a:miter lim="800000"/>
          </a:ln>
          <a:effectLst/>
        </p:spPr>
      </p:cxnSp>
      <p:cxnSp>
        <p:nvCxnSpPr>
          <p:cNvPr id="39" name="Straight Connector 38"/>
          <p:cNvCxnSpPr/>
          <p:nvPr/>
        </p:nvCxnSpPr>
        <p:spPr>
          <a:xfrm flipV="1">
            <a:off x="928726" y="2024277"/>
            <a:ext cx="0" cy="886217"/>
          </a:xfrm>
          <a:prstGeom prst="line">
            <a:avLst/>
          </a:prstGeom>
          <a:noFill/>
          <a:ln w="12700" cap="flat" cmpd="sng" algn="ctr">
            <a:solidFill>
              <a:srgbClr val="4D247C"/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DevOps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3342" y="2313735"/>
            <a:ext cx="11745316" cy="1936988"/>
            <a:chOff x="227820" y="2359633"/>
            <a:chExt cx="11980834" cy="197582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7807908" y="2363029"/>
              <a:ext cx="0" cy="903987"/>
            </a:xfrm>
            <a:prstGeom prst="line">
              <a:avLst/>
            </a:prstGeom>
            <a:noFill/>
            <a:ln w="12700" cap="flat" cmpd="sng" algn="ctr">
              <a:solidFill>
                <a:srgbClr val="522A80"/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 flipV="1">
              <a:off x="4381979" y="2359633"/>
              <a:ext cx="0" cy="903987"/>
            </a:xfrm>
            <a:prstGeom prst="line">
              <a:avLst/>
            </a:prstGeom>
            <a:noFill/>
            <a:ln w="12700" cap="flat" cmpd="sng" algn="ctr">
              <a:solidFill>
                <a:srgbClr val="542C81"/>
              </a:solidFill>
              <a:prstDash val="solid"/>
              <a:miter lim="800000"/>
            </a:ln>
            <a:effectLst/>
          </p:spPr>
        </p:cxnSp>
        <p:grpSp>
          <p:nvGrpSpPr>
            <p:cNvPr id="4" name="Group 3"/>
            <p:cNvGrpSpPr/>
            <p:nvPr/>
          </p:nvGrpSpPr>
          <p:grpSpPr>
            <a:xfrm>
              <a:off x="243376" y="2645558"/>
              <a:ext cx="11950869" cy="1689904"/>
              <a:chOff x="0" y="2584048"/>
              <a:chExt cx="11950869" cy="168990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0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1707267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3414534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5121801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6829068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8536335" y="2584048"/>
                <a:ext cx="1707267" cy="168990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22184" r="21772" b="22373"/>
              <a:stretch/>
            </p:blipFill>
            <p:spPr>
              <a:xfrm>
                <a:off x="10243602" y="2584048"/>
                <a:ext cx="1707267" cy="1689904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227820" y="282714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800" spc="147" dirty="0">
                  <a:solidFill>
                    <a:srgbClr val="635D59"/>
                  </a:solidFill>
                  <a:latin typeface="Segoe UI"/>
                </a:rPr>
                <a:t>FLOW OF CUSTOMER VALUE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24812" y="2827147"/>
              <a:ext cx="1584327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0" spc="147" dirty="0">
                  <a:solidFill>
                    <a:srgbClr val="635D59"/>
                  </a:solidFill>
                  <a:latin typeface="Segoe UI"/>
                </a:rPr>
                <a:t>AUTONOMY</a:t>
              </a:r>
              <a:br>
                <a:rPr lang="en-US" sz="1470" b="1" i="1" kern="0" spc="147" dirty="0">
                  <a:solidFill>
                    <a:srgbClr val="635D59"/>
                  </a:solidFill>
                  <a:latin typeface="Segoe UI"/>
                </a:rPr>
              </a:br>
              <a:r>
                <a:rPr lang="en-US" sz="1470" b="1" i="1" kern="0" spc="147" dirty="0">
                  <a:solidFill>
                    <a:srgbClr val="635D59"/>
                  </a:solidFill>
                  <a:latin typeface="Segoe UI"/>
                </a:rPr>
                <a:t>and</a:t>
              </a:r>
              <a:br>
                <a:rPr lang="en-US" sz="1470" b="1" i="1" kern="0" spc="147" dirty="0">
                  <a:solidFill>
                    <a:srgbClr val="635D59"/>
                  </a:solidFill>
                  <a:latin typeface="Segoe UI"/>
                </a:rPr>
              </a:br>
              <a:r>
                <a:rPr lang="en-US" sz="1470" b="1" i="1" kern="0" spc="147" dirty="0">
                  <a:solidFill>
                    <a:srgbClr val="635D59"/>
                  </a:solidFill>
                  <a:latin typeface="Segoe UI"/>
                </a:rPr>
                <a:t>ALIGNMENT</a:t>
              </a:r>
              <a:endParaRPr lang="en-US" sz="1470" b="1" i="1" kern="800" spc="147" dirty="0">
                <a:solidFill>
                  <a:srgbClr val="635D59"/>
                </a:solidFill>
                <a:latin typeface="Bodoni M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49851" y="282714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800" spc="196" dirty="0">
                  <a:solidFill>
                    <a:srgbClr val="635D59"/>
                  </a:solidFill>
                  <a:latin typeface="Segoe UI"/>
                </a:rPr>
                <a:t>BACKLOG improved by LEARNING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4426" y="283349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800" spc="196" dirty="0">
                  <a:solidFill>
                    <a:srgbClr val="635D59"/>
                  </a:solidFill>
                  <a:latin typeface="Segoe UI"/>
                </a:rPr>
                <a:t>EVIDENCE gathered in </a:t>
              </a:r>
              <a:r>
                <a:rPr lang="en-US" sz="1470" b="1" i="1" kern="800" spc="118" dirty="0">
                  <a:solidFill>
                    <a:srgbClr val="635D59"/>
                  </a:solidFill>
                  <a:latin typeface="Segoe UI"/>
                </a:rPr>
                <a:t>PRODUCTION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56471" y="283349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386">
                <a:defRPr/>
              </a:pPr>
              <a:r>
                <a:rPr lang="en-US" sz="1470" b="1" i="1" kern="800" spc="196" dirty="0">
                  <a:solidFill>
                    <a:srgbClr val="635D59"/>
                  </a:solidFill>
                  <a:latin typeface="Segoe UI"/>
                  <a:cs typeface="Segoe UI" panose="020B0502040204020203" pitchFamily="34" charset="0"/>
                </a:rPr>
                <a:t>MANAGED TECHNICAL DEBT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61882" y="283349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800" spc="118" dirty="0">
                  <a:solidFill>
                    <a:srgbClr val="635D59"/>
                  </a:solidFill>
                  <a:latin typeface="Segoe UI"/>
                </a:rPr>
                <a:t>PRODUCTION </a:t>
              </a:r>
              <a:r>
                <a:rPr lang="en-US" sz="1470" b="1" i="1" kern="800" spc="196" dirty="0">
                  <a:solidFill>
                    <a:srgbClr val="635D59"/>
                  </a:solidFill>
                  <a:latin typeface="Segoe UI"/>
                </a:rPr>
                <a:t>FIRST MINDSET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85268" y="2833497"/>
              <a:ext cx="1723386" cy="1349873"/>
            </a:xfrm>
            <a:prstGeom prst="rect">
              <a:avLst/>
            </a:prstGeom>
          </p:spPr>
          <p:txBody>
            <a:bodyPr wrap="square" rtlCol="0" anchor="ctr">
              <a:noAutofit/>
            </a:bodyPr>
            <a:lstStyle/>
            <a:p>
              <a:pPr algn="ctr" defTabSz="896218">
                <a:defRPr/>
              </a:pPr>
              <a:r>
                <a:rPr lang="en-US" sz="1470" b="1" i="1" kern="800" spc="196" dirty="0">
                  <a:solidFill>
                    <a:srgbClr val="635D59"/>
                  </a:solidFill>
                  <a:latin typeface="Segoe UI"/>
                </a:rPr>
                <a:t>INFRA as a FLEXIBLE RESOURCE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 flipH="1">
            <a:off x="9471901" y="263785"/>
            <a:ext cx="2577946" cy="177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50000"/>
              </a:lnSpc>
              <a:defRPr/>
            </a:pPr>
            <a:endParaRPr lang="en-US" sz="1176" kern="0" spc="-69" dirty="0">
              <a:solidFill>
                <a:srgbClr val="682A7A"/>
              </a:soli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Infrastructure as Code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Cloud Dev/Test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Automatic Scaling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Sandboxing/Dev and Test Labs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Containerization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Microservices Architecture</a:t>
            </a:r>
          </a:p>
        </p:txBody>
      </p:sp>
      <p:sp>
        <p:nvSpPr>
          <p:cNvPr id="29" name="Rectangle 28"/>
          <p:cNvSpPr/>
          <p:nvPr/>
        </p:nvSpPr>
        <p:spPr>
          <a:xfrm flipH="1">
            <a:off x="5226756" y="4675337"/>
            <a:ext cx="2209157" cy="150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Testing in Production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Usage Monitoring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User Telemetry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Stakeholder feedback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Feature flags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Experiments </a:t>
            </a:r>
          </a:p>
        </p:txBody>
      </p:sp>
      <p:sp>
        <p:nvSpPr>
          <p:cNvPr id="37" name="Rectangle 36"/>
          <p:cNvSpPr/>
          <p:nvPr/>
        </p:nvSpPr>
        <p:spPr>
          <a:xfrm flipH="1">
            <a:off x="1855521" y="4963569"/>
            <a:ext cx="2209157" cy="79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Scaled Agile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Self-managing teams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Feature crews</a:t>
            </a:r>
          </a:p>
        </p:txBody>
      </p:sp>
      <p:sp>
        <p:nvSpPr>
          <p:cNvPr id="41" name="Rectangle 40"/>
          <p:cNvSpPr/>
          <p:nvPr/>
        </p:nvSpPr>
        <p:spPr>
          <a:xfrm flipH="1">
            <a:off x="152976" y="734235"/>
            <a:ext cx="2209157" cy="1303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50000"/>
              </a:lnSpc>
              <a:defRPr/>
            </a:pPr>
            <a:endParaRPr lang="en-US" sz="1176" kern="0" dirty="0">
              <a:solidFill>
                <a:prstClr val="white">
                  <a:lumMod val="50000"/>
                </a:prstClr>
              </a:soli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Automated Testing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Continuous Integration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Continuous Deployment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Release Management</a:t>
            </a:r>
          </a:p>
        </p:txBody>
      </p:sp>
      <p:sp>
        <p:nvSpPr>
          <p:cNvPr id="46" name="Rectangle 45"/>
          <p:cNvSpPr/>
          <p:nvPr/>
        </p:nvSpPr>
        <p:spPr>
          <a:xfrm flipH="1">
            <a:off x="1881113" y="5565807"/>
            <a:ext cx="2209157" cy="325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30000"/>
              </a:lnSpc>
              <a:defRPr/>
            </a:pPr>
            <a:endParaRPr lang="en-US" sz="1176" kern="0" dirty="0">
              <a:solidFill>
                <a:srgbClr val="FFFFFF"/>
              </a:soli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flipH="1">
            <a:off x="3475869" y="998113"/>
            <a:ext cx="2209157" cy="1303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50000"/>
              </a:lnSpc>
              <a:defRPr/>
            </a:pPr>
            <a:endParaRPr lang="en-US" sz="1176" kern="0" dirty="0">
              <a:solidFill>
                <a:prstClr val="white">
                  <a:lumMod val="50000"/>
                </a:prstClr>
              </a:soli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Usage Monitoring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Telemetry Collection</a:t>
            </a:r>
            <a:b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Testing in Production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Stakeholder Feedback</a:t>
            </a:r>
          </a:p>
        </p:txBody>
      </p:sp>
      <p:sp>
        <p:nvSpPr>
          <p:cNvPr id="52" name="Rectangle 51"/>
          <p:cNvSpPr/>
          <p:nvPr/>
        </p:nvSpPr>
        <p:spPr>
          <a:xfrm flipH="1">
            <a:off x="6847662" y="805576"/>
            <a:ext cx="2209157" cy="153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50000"/>
              </a:lnSpc>
              <a:defRPr/>
            </a:pPr>
            <a:endParaRPr lang="en-US" sz="1176" kern="0" dirty="0">
              <a:solidFill>
                <a:prstClr val="white">
                  <a:lumMod val="50000"/>
                </a:prstClr>
              </a:solidFill>
              <a:latin typeface="Segoe UI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Peer Code Reviews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Automated Testing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Continuous Measurement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Agile Documentation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Shift-Left into the </a:t>
            </a:r>
            <a:r>
              <a:rPr lang="en-US" sz="1176" i="1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Inner Loop</a:t>
            </a:r>
          </a:p>
        </p:txBody>
      </p:sp>
      <p:sp>
        <p:nvSpPr>
          <p:cNvPr id="53" name="Rectangle 52"/>
          <p:cNvSpPr/>
          <p:nvPr/>
        </p:nvSpPr>
        <p:spPr>
          <a:xfrm flipH="1">
            <a:off x="8553614" y="4949789"/>
            <a:ext cx="3013920" cy="1502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Application Performance  Management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Infrastructure as Code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Continuous Delivery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Release Management 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Configuration Management </a:t>
            </a:r>
          </a:p>
          <a:p>
            <a:pPr defTabSz="896386">
              <a:lnSpc>
                <a:spcPct val="130000"/>
              </a:lnSpc>
              <a:defRPr/>
            </a:pPr>
            <a:r>
              <a:rPr lang="en-US" sz="1176" kern="0" dirty="0">
                <a:solidFill>
                  <a:srgbClr val="3C3C3C"/>
                </a:solidFill>
                <a:latin typeface="Segoe UI"/>
                <a:ea typeface="Calibri" panose="020F0502020204030204" pitchFamily="34" charset="0"/>
                <a:cs typeface="Arial" panose="020B0604020202020204" pitchFamily="34" charset="0"/>
              </a:rPr>
              <a:t>Automated Recovery</a:t>
            </a:r>
          </a:p>
        </p:txBody>
      </p:sp>
    </p:spTree>
    <p:extLst>
      <p:ext uri="{BB962C8B-B14F-4D97-AF65-F5344CB8AC3E}">
        <p14:creationId xmlns:p14="http://schemas.microsoft.com/office/powerpoint/2010/main" val="23700263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Flow of customer value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835" y="2219538"/>
            <a:ext cx="11952331" cy="2418924"/>
            <a:chOff x="0" y="2180772"/>
            <a:chExt cx="12192000" cy="2467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09800"/>
              <a:ext cx="2438400" cy="2438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2209800"/>
              <a:ext cx="2438400" cy="243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2209800"/>
              <a:ext cx="2438400" cy="2438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209800"/>
              <a:ext cx="2438400" cy="2438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543" y="2180772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569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Improving flow of value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0491" y="1194301"/>
            <a:ext cx="2988083" cy="29880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1926" y="3696237"/>
            <a:ext cx="3145215" cy="153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CONTINUOUS INTEGRATION</a:t>
            </a:r>
            <a:b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</a:b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CONTINUOUS DEPLOYMENT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RELEASE MANAGEMENT</a:t>
            </a:r>
          </a:p>
          <a:p>
            <a:pPr algn="ctr" defTabSz="896386">
              <a:lnSpc>
                <a:spcPct val="200000"/>
              </a:lnSpc>
              <a:defRPr/>
            </a:pPr>
            <a:r>
              <a:rPr lang="de-DE" sz="1176" b="1" kern="0" spc="196" dirty="0">
                <a:solidFill>
                  <a:srgbClr val="635D59"/>
                </a:solidFill>
                <a:latin typeface="Segoe UI"/>
                <a:cs typeface="Arial" pitchFamily="34" charset="0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18796090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autonomy and alignment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33" y="2233767"/>
            <a:ext cx="2390466" cy="2390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99" y="2233767"/>
            <a:ext cx="2390466" cy="239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7" y="2233767"/>
            <a:ext cx="2390466" cy="2390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01" y="2233767"/>
            <a:ext cx="2390466" cy="2390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835" y="2233767"/>
            <a:ext cx="2390466" cy="23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702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-50032_Cloud_App_Development_&amp;_Data_Group_Template">
  <a:themeElements>
    <a:clrScheme name="Cloud App Development &amp; Data Group">
      <a:dk1>
        <a:srgbClr val="323232"/>
      </a:dk1>
      <a:lt1>
        <a:srgbClr val="FFFFFF"/>
      </a:lt1>
      <a:dk2>
        <a:srgbClr val="004B1C"/>
      </a:dk2>
      <a:lt2>
        <a:srgbClr val="EAEAEA"/>
      </a:lt2>
      <a:accent1>
        <a:srgbClr val="92D050"/>
      </a:accent1>
      <a:accent2>
        <a:srgbClr val="004B1C"/>
      </a:accent2>
      <a:accent3>
        <a:srgbClr val="00BCF2"/>
      </a:accent3>
      <a:accent4>
        <a:srgbClr val="00188F"/>
      </a:accent4>
      <a:accent5>
        <a:srgbClr val="107C10"/>
      </a:accent5>
      <a:accent6>
        <a:srgbClr val="E81123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_App_Development_&amp;_Data_group_Template_v03.potx" id="{4CB2B529-C990-4031-9476-6BEBDA45EABB}" vid="{86485137-1910-4E0C-9E8B-A116BF872D95}"/>
    </a:ext>
  </a:extLst>
</a:theme>
</file>

<file path=ppt/theme/theme2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3.xml><?xml version="1.0" encoding="utf-8"?>
<a:theme xmlns:a="http://schemas.openxmlformats.org/drawingml/2006/main" name="1_8-50032_Cloud_App_Development_&amp;_Data_Group_Template">
  <a:themeElements>
    <a:clrScheme name="Cloud App Development &amp; Data Group">
      <a:dk1>
        <a:srgbClr val="323232"/>
      </a:dk1>
      <a:lt1>
        <a:srgbClr val="FFFFFF"/>
      </a:lt1>
      <a:dk2>
        <a:srgbClr val="004B1C"/>
      </a:dk2>
      <a:lt2>
        <a:srgbClr val="EAEAEA"/>
      </a:lt2>
      <a:accent1>
        <a:srgbClr val="92D050"/>
      </a:accent1>
      <a:accent2>
        <a:srgbClr val="004B1C"/>
      </a:accent2>
      <a:accent3>
        <a:srgbClr val="00BCF2"/>
      </a:accent3>
      <a:accent4>
        <a:srgbClr val="00188F"/>
      </a:accent4>
      <a:accent5>
        <a:srgbClr val="107C10"/>
      </a:accent5>
      <a:accent6>
        <a:srgbClr val="E81123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_App_Development_&amp;_Data_group_Template_v03.potx" id="{4CB2B529-C990-4031-9476-6BEBDA45EABB}" vid="{86485137-1910-4E0C-9E8B-A116BF872D95}"/>
    </a:ext>
  </a:extLst>
</a:theme>
</file>

<file path=ppt/theme/theme4.xml><?xml version="1.0" encoding="utf-8"?>
<a:theme xmlns:a="http://schemas.openxmlformats.org/drawingml/2006/main" name="Visual Studio Enterprise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Document" ma:contentTypeID="0x0101000E4CB7077FEE4FF7AE86D4A500EEC7800300F96E2758736AEF45AFCE0C190C2A9DEC00CC074746C0EF6D439A06F1AAD31A3C2B" ma:contentTypeVersion="46" ma:contentTypeDescription="A document content type used by Infopedia." ma:contentTypeScope="" ma:versionID="b06500e57e43ea8b5bfe02822221a93d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xmlns:ns5="2478d1b8-79bf-461f-b8e8-704d21601f1a" targetNamespace="http://schemas.microsoft.com/office/2006/metadata/properties" ma:root="true" ma:fieldsID="3d5b5bc8cbbe6276a76adcea962debfd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import namespace="2478d1b8-79bf-461f-b8e8-704d21601f1a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/>
                <xsd:element ref="ns3:PublishDate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hd9637eefc984b85b6097c6374e15725" minOccurs="0"/>
                <xsd:element ref="ns2:TaxCatchAll" minOccurs="0"/>
                <xsd:element ref="ns2:TaxCatchAllLabel" minOccurs="0"/>
                <xsd:element ref="ns2:b4224c12c78d42ea9b214de0badf8358" minOccurs="0"/>
                <xsd:element ref="ns2:_dlc_DocId" minOccurs="0"/>
                <xsd:element ref="ns2:TaxKeywordTaxHTField" minOccurs="0"/>
                <xsd:element ref="ns2:_dlc_DocIdUrl" minOccurs="0"/>
                <xsd:element ref="ns2:_dlc_DocIdPersistId" minOccurs="0"/>
                <xsd:element ref="ns1:ReportOwner" minOccurs="0"/>
                <xsd:element ref="ns2:m6d26e40ac264097a006193f92232ece" minOccurs="0"/>
                <xsd:element ref="ns2:ConfidentialityTaxHTField0" minOccurs="0"/>
                <xsd:element ref="ns2:od9986d31974458fb3007746ec0bce5f" minOccurs="0"/>
                <xsd:element ref="ns2:bf80e81150e248c48aa8cffdf0021a1f" minOccurs="0"/>
                <xsd:element ref="ns2:mb88723863e1404388ba3733387d48df" minOccurs="0"/>
                <xsd:element ref="ns2:l3c3ea61849e4288a8acc49bb5388e8c" minOccurs="0"/>
                <xsd:element ref="ns2:i0d941ee1e744ffea7aeee9924c91cbb" minOccurs="0"/>
                <xsd:element ref="ns2:i1b478372f814787abd313030b81fcb2" minOccurs="0"/>
                <xsd:element ref="ns2:Coowner" minOccurs="0"/>
                <xsd:element ref="ns2:k21a64daf20d4502b2796a1c6b8ce6c8" minOccurs="0"/>
                <xsd:element ref="ns2:b60f8d2dbb984f349d80d8196897f4d3" minOccurs="0"/>
                <xsd:element ref="ns2:ec5b2ad5c27b45fb8a00a1f27c7ce1ae" minOccurs="0"/>
                <xsd:element ref="ns2:m6c7b4717b6346e6a075a59dd47eac69" minOccurs="0"/>
                <xsd:element ref="ns2:kf34bcdc8fc34e479d3f94c6210e8e27" minOccurs="0"/>
                <xsd:element ref="ns2:ef109fd36bcf4bcd9dd945731030600b" minOccurs="0"/>
                <xsd:element ref="ns2:eb54ac91059940029a3cc8a4ff5af673" minOccurs="0"/>
                <xsd:element ref="ns2:k20e0dfa74bf4e44818db03027b0ccd8" minOccurs="0"/>
                <xsd:element ref="ns2:GenericText2" minOccurs="0"/>
                <xsd:element ref="ns2:GenericHTML1" minOccurs="0"/>
                <xsd:element ref="ns4:Update_x0020_Parent_x0020_Child_x0020_Relation_x0028_1_x0029_0" minOccurs="0"/>
                <xsd:element ref="ns1:_ip_UnifiedCompliancePolicyProperties" minOccurs="0"/>
                <xsd:element ref="ns1:_ip_UnifiedCompliancePolicyUIAction" minOccurs="0"/>
                <xsd:element ref="ns5:LastSharedByUser" minOccurs="0"/>
                <xsd:element ref="ns5:LastSharedByTime" minOccurs="0"/>
                <xsd:element ref="ns4:ODSWF2" minOccurs="0"/>
                <xsd:element ref="ns4:Update_x0020_Parent_x0020_Child_x0020_Relation_x0028_1_x0029_1" minOccurs="0"/>
                <xsd:element ref="ns4:ODSWF_x0028_1_x0029_" minOccurs="0"/>
                <xsd:element ref="ns4:ODSWF2_x0028_1_x0029_" minOccurs="0"/>
                <xsd:element ref="ns4:ODSWF_x0028_1_x0029_0" minOccurs="0"/>
                <xsd:element ref="ns4:ODSWF_x0028_1_x0029_1" minOccurs="0"/>
                <xsd:element ref="ns4:ODSWF1" minOccurs="0"/>
                <xsd:element ref="ns4:ODSWF2_x0028_1_x0029_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9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3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4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7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33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ip_UnifiedCompliancePolicyProperties" ma:index="6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7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10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9" nillable="true" ma:displayName="ContentID" ma:indexed="true" ma:internalName="ContentID">
      <xsd:simpleType>
        <xsd:restriction base="dms:Text">
          <xsd:maxLength value="255"/>
        </xsd:restriction>
      </xsd:simpleType>
    </xsd:element>
    <xsd:element name="Blog_x0020_Name" ma:index="20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hd9637eefc984b85b6097c6374e15725" ma:index="22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5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4224c12c78d42ea9b214de0badf8358" ma:index="27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2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TaxKeywordTaxHTField" ma:index="29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Url" ma:index="3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m6d26e40ac264097a006193f92232ece" ma:index="35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36" ma:taxonomy="true" ma:internalName="ConfidentialityTaxHTField0" ma:taxonomyFieldName="Confidentiality" ma:displayName="Confidentiality" ma:default="5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37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41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43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5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Coowner" ma:index="49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k21a64daf20d4502b2796a1c6b8ce6c8" ma:index="50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b60f8d2dbb984f349d80d8196897f4d3" ma:index="52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4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m6c7b4717b6346e6a075a59dd47eac69" ma:index="56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8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60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eb54ac91059940029a3cc8a4ff5af673" ma:index="62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k20e0dfa74bf4e44818db03027b0ccd8" ma:index="64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GenericText2" ma:index="6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67" nillable="true" ma:displayName="GenericHTML1" ma:description="Generic field for future features in implementation" ma:internalName="GenericHTML1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8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_x0028_1_x0029_0" ma:index="68" nillable="true" ma:displayName="Update Parent Child Relation" ma:internalName="Update_x0020_Parent_x0020_Child_x0020_Relation_x0028_1_x0029_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2" ma:index="73" nillable="true" ma:displayName="ODSWF2" ma:internalName="ODSWF2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Update_x0020_Parent_x0020_Child_x0020_Relation_x0028_1_x0029_1" ma:index="74" nillable="true" ma:displayName="Update Parent Child Relation" ma:internalName="Update_x0020_Parent_x0020_Child_x0020_Relation_x0028_1_x0029_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_x0028_1_x0029_" ma:index="75" nillable="true" ma:displayName="ODSWF" ma:internalName="ODSWF_x0028_1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2_x0028_1_x0029_" ma:index="76" nillable="true" ma:displayName="ODSWF2" ma:internalName="ODSWF2_x0028_1_x0029_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_x0028_1_x0029_0" ma:index="77" nillable="true" ma:displayName="ODSWF" ma:internalName="ODSWF_x0028_1_x0029_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_x0028_1_x0029_1" ma:index="78" nillable="true" ma:displayName="ODSWF" ma:internalName="ODSWF_x0028_1_x0029_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1" ma:index="79" nillable="true" ma:displayName="ODSWF1" ma:internalName="ODSWF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ODSWF2_x0028_1_x0029_0" ma:index="80" nillable="true" ma:displayName="ODSWF2" ma:internalName="ODSWF2_x0028_1_x0029_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8d1b8-79bf-461f-b8e8-704d21601f1a" elementFormDefault="qualified">
    <xsd:import namespace="http://schemas.microsoft.com/office/2006/documentManagement/types"/>
    <xsd:import namespace="http://schemas.microsoft.com/office/infopath/2007/PartnerControls"/>
    <xsd:element name="LastSharedByUser" ma:index="7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7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L100 Visual Studio Enterprise 2017 Productivity Deck  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presentations</TermName>
          <TermId xmlns="http://schemas.microsoft.com/office/infopath/2007/PartnerControls">317da5a4-398e-4c38-b265-afd519770055</TermId>
        </TermInfo>
      </Terms>
    </hd9637eefc984b85b6097c6374e15725>
    <od9986d31974458fb3007746ec0bce5f xmlns="230e9df3-be65-4c73-a93b-d1236ebd677e">
      <Terms xmlns="http://schemas.microsoft.com/office/infopath/2007/PartnerControls"/>
    </od9986d31974458fb3007746ec0bce5f>
    <k20e0dfa74bf4e44818db03027b0ccd8 xmlns="230e9df3-be65-4c73-a93b-d1236ebd677e">
      <Terms xmlns="http://schemas.microsoft.com/office/infopath/2007/PartnerControls"/>
    </k20e0dfa74bf4e44818db03027b0ccd8>
    <ODSWF2_x0028_1_x0029_ xmlns="b3bc04a5-d503-43b1-b98c-a8cf663329d9">
      <Url xsi:nil="true"/>
      <Description xsi:nil="true"/>
    </ODSWF2_x0028_1_x0029_>
    <Owner xmlns="230e9df3-be65-4c73-a93b-d1236ebd677e">
      <UserInfo>
        <DisplayName>Clemri Steyn</DisplayName>
        <AccountId>221</AccountId>
        <AccountType/>
      </UserInfo>
    </Owner>
    <PublishDate xmlns="230E9DF3-BE65-4C73-A93B-D1236EBD677E" xsi:nil="true"/>
    <_ip_UnifiedCompliancePolicyUIAction xmlns="http://schemas.microsoft.com/sharepoint/v3" xsi:nil="true"/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 Platform and Tools Marketing</TermName>
          <TermId xmlns="http://schemas.microsoft.com/office/infopath/2007/PartnerControls">b117718f-aa6c-411f-b6a8-3da180b0b2c7</TermId>
        </TermInfo>
      </Terms>
    </l3c3ea61849e4288a8acc49bb5388e8c>
    <ODSWF2 xmlns="b3bc04a5-d503-43b1-b98c-a8cf663329d9">
      <Url xsi:nil="true"/>
      <Description xsi:nil="true"/>
    </ODSWF2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Developer Tools Domain</TermName>
          <TermId xmlns="http://schemas.microsoft.com/office/infopath/2007/PartnerControls">58c4098f-5b04-404d-a0e5-4dc5be632145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i:0#.f|membership|v-vamina@microsoft.com</DisplayName>
        <AccountId>99774</AccountId>
        <AccountType/>
      </UserInfo>
      <UserInfo>
        <DisplayName>i:0#.f|membership|denize@microsoft.com</DisplayName>
        <AccountId>26728</AccountId>
        <AccountType/>
      </UserInfo>
      <UserInfo>
        <DisplayName>i:0#.f|membership|v-danaja@microsoft.com</DisplayName>
        <AccountId>176</AccountId>
        <AccountType/>
      </UserInfo>
      <UserInfo>
        <DisplayName>i:0#.f|membership|v-anmarv@microsoft.com</DisplayName>
        <AccountId>45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ODSWF_x0028_1_x0029_ xmlns="b3bc04a5-d503-43b1-b98c-a8cf663329d9">
      <Url xsi:nil="true"/>
      <Description xsi:nil="true"/>
    </ODSWF_x0028_1_x0029_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software development tools</TermName>
          <TermId xmlns="http://schemas.microsoft.com/office/infopath/2007/PartnerControls">24853bda-fb66-4716-8bc8-88d26fdb57cb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_ip_UnifiedCompliancePolicyProperties xmlns="http://schemas.microsoft.com/sharepoint/v3" xsi:nil="true"/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https://microsoft.sharepoint.com/sites/Infopedia_G01KC/Media/Thumbnails/G01KC-1-21721/Visual%20Studio%20Enterprise%202017%20Productivity%20Pitch%20Deck.png</Url>
      <Description>/sites/Infopedia_G01KC/Media/Thumbnails/G01KC-1-21721/Visual Studio Enterprise 2017 Productivity Pitch Deck.png</Description>
    </Thumbnail1>
    <i0d941ee1e744ffea7aeee9924c91cbb xmlns="230e9df3-be65-4c73-a93b-d1236ebd677e">
      <Terms xmlns="http://schemas.microsoft.com/office/infopath/2007/PartnerControls"/>
    </i0d941ee1e744ffea7aeee9924c91cbb>
    <ODSWF_x0028_1_x0029_0 xmlns="b3bc04a5-d503-43b1-b98c-a8cf663329d9">
      <Url xsi:nil="true"/>
      <Description xsi:nil="true"/>
    </ODSWF_x0028_1_x0029_0>
    <RoutingRuleDescription xmlns="http://schemas.microsoft.com/sharepoint/v3" xsi:nil="true"/>
    <PublishingExpirationDate xmlns="http://schemas.microsoft.com/sharepoint/v3" xsi:nil="true"/>
    <Update_x0020_Parent_x0020_Child_x0020_Relation_x0028_1_x0029_0 xmlns="b3bc04a5-d503-43b1-b98c-a8cf663329d9">
      <Url xsi:nil="true"/>
      <Description xsi:nil="true"/>
    </Update_x0020_Parent_x0020_Child_x0020_Relation_x0028_1_x0029_0>
    <AverageRating xmlns="http://schemas.microsoft.com/sharepoint/v3" xsi:nil="true"/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/>
    </i1b478372f814787abd313030b81fcb2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169</Value>
      <Value>14</Value>
      <Value>348</Value>
      <Value>346</Value>
      <Value>345</Value>
      <Value>21</Value>
    </TaxCatchAll>
    <mb88723863e1404388ba3733387d48df xmlns="230e9df3-be65-4c73-a93b-d1236ebd677e">
      <Terms xmlns="http://schemas.microsoft.com/office/infopath/2007/PartnerControls"/>
    </mb88723863e1404388ba3733387d48df>
    <Update_x0020_Parent_x0020_Child_x0020_Relation_x0028_1_x0029_1 xmlns="b3bc04a5-d503-43b1-b98c-a8cf663329d9">
      <Url xsi:nil="true"/>
      <Description xsi:nil="true"/>
    </Update_x0020_Parent_x0020_Child_x0020_Relation_x0028_1_x0029_1>
    <m6c7b4717b6346e6a075a59dd47eac69 xmlns="230e9df3-be65-4c73-a93b-d1236ebd677e">
      <Terms xmlns="http://schemas.microsoft.com/office/infopath/2007/PartnerControls"/>
    </m6c7b4717b6346e6a075a59dd47eac69>
    <kf34bcdc8fc34e479d3f94c6210e8e27 xmlns="230e9df3-be65-4c73-a93b-d1236ebd677e">
      <Terms xmlns="http://schemas.microsoft.com/office/infopath/2007/PartnerControls"/>
    </kf34bcdc8fc34e479d3f94c6210e8e27>
    <GenericText2 xmlns="230e9df3-be65-4c73-a93b-d1236ebd677e">G01KC-1-21721</GenericText2>
    <_dlc_DocId xmlns="230e9df3-be65-4c73-a93b-d1236ebd677e">G01KC-99682991-21888</_dlc_DocId>
    <_dlc_DocIdUrl xmlns="230e9df3-be65-4c73-a93b-d1236ebd677e">
      <Url>https://microsoft.sharepoint.com/sites/Infopedia_G01KC/_layouts/15/DocIdRedir.aspx?ID=G01KC-99682991-21888</Url>
      <Description>G01KC-99682991-21888</Description>
    </_dlc_DocIdUrl>
    <ODSWF1 xmlns="b3bc04a5-d503-43b1-b98c-a8cf663329d9">
      <Url xsi:nil="true"/>
      <Description xsi:nil="true"/>
    </ODSWF1>
    <ODSWF2_x0028_1_x0029_0 xmlns="b3bc04a5-d503-43b1-b98c-a8cf663329d9">
      <Url xsi:nil="true"/>
      <Description xsi:nil="true"/>
    </ODSWF2_x0028_1_x0029_0>
    <ODSWF_x0028_1_x0029_1 xmlns="b3bc04a5-d503-43b1-b98c-a8cf663329d9">
      <Url xsi:nil="true"/>
      <Description xsi:nil="true"/>
    </ODSWF_x0028_1_x0029_1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F584D-BD0B-4EA0-AF80-44E2CFFA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2478d1b8-79bf-461f-b8e8-704d21601f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65DD1C-FB56-498C-81B7-AAB47C18861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33E8A5C-D098-49B5-BC19-295A9A476172}">
  <ds:schemaRefs>
    <ds:schemaRef ds:uri="http://purl.org/dc/elements/1.1/"/>
    <ds:schemaRef ds:uri="b3bc04a5-d503-43b1-b98c-a8cf663329d9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dcmitype/"/>
    <ds:schemaRef ds:uri="http://schemas.openxmlformats.org/package/2006/metadata/core-properties"/>
    <ds:schemaRef ds:uri="2478d1b8-79bf-461f-b8e8-704d21601f1a"/>
    <ds:schemaRef ds:uri="230e9df3-be65-4c73-a93b-d1236ebd677e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D6BFEFE-0FAE-405D-971D-8C007F322C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15510</TotalTime>
  <Words>1913</Words>
  <Application>Microsoft Office PowerPoint</Application>
  <PresentationFormat>Widescreen</PresentationFormat>
  <Paragraphs>288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ＭＳ Ｐゴシック</vt:lpstr>
      <vt:lpstr>Arial</vt:lpstr>
      <vt:lpstr>Bodoni MT</vt:lpstr>
      <vt:lpstr>Bodoni Std Bold Italic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8-50032_Cloud_App_Development_&amp;_Data_Group_Template</vt:lpstr>
      <vt:lpstr>Connect_2016_Template_Light</vt:lpstr>
      <vt:lpstr>1_8-50032_Cloud_App_Development_&amp;_Data_Group_Template</vt:lpstr>
      <vt:lpstr>Visual Studio Enterprise</vt:lpstr>
      <vt:lpstr>1_Connect_2016_Template_Light</vt:lpstr>
      <vt:lpstr>PowerPoint Presentation</vt:lpstr>
      <vt:lpstr>What is DevOps?</vt:lpstr>
      <vt:lpstr>A converged lifecycle</vt:lpstr>
      <vt:lpstr>PowerPoint Presentation</vt:lpstr>
      <vt:lpstr>Our 7 DevOps habits</vt:lpstr>
      <vt:lpstr>DevOps practices</vt:lpstr>
      <vt:lpstr>Flow of customer value</vt:lpstr>
      <vt:lpstr>Improving flow of value</vt:lpstr>
      <vt:lpstr>Team autonomy and alignment</vt:lpstr>
      <vt:lpstr>Increasing alignment and autonomy</vt:lpstr>
      <vt:lpstr>Backlog improved by learning</vt:lpstr>
      <vt:lpstr>Continuous improvement</vt:lpstr>
      <vt:lpstr>Evidence gathered in production</vt:lpstr>
      <vt:lpstr>Collecting evidence</vt:lpstr>
      <vt:lpstr>Managed technical debt</vt:lpstr>
      <vt:lpstr>Lowering technical debt</vt:lpstr>
      <vt:lpstr>Production-first mindset</vt:lpstr>
      <vt:lpstr>Putting production first</vt:lpstr>
      <vt:lpstr>Infrastructure is a flexible resource</vt:lpstr>
      <vt:lpstr>Flexible infrastructure</vt:lpstr>
      <vt:lpstr>Shifting to DevOps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Enterprise 2017 Productivity Pitch Deck</dc:title>
  <dc:creator>Michael Koester</dc:creator>
  <cp:keywords/>
  <cp:lastModifiedBy>Brian Keyes</cp:lastModifiedBy>
  <cp:revision>60</cp:revision>
  <dcterms:created xsi:type="dcterms:W3CDTF">2017-02-09T21:20:41Z</dcterms:created>
  <dcterms:modified xsi:type="dcterms:W3CDTF">2018-07-23T14:52:34Z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0x0101000E4CB7077FEE4FF7AE86D4A500EEC7800300F96E2758736AEF45AFCE0C190C2A9DEC00CC074746C0EF6D439A06F1AAD31A3C2B</vt:lpwstr>
  </property>
  <property fmtid="{D5CDD505-2E9C-101B-9397-08002B2CF9AE}" pid="3" name="TaxKeyword">
    <vt:lpwstr/>
  </property>
  <property fmtid="{D5CDD505-2E9C-101B-9397-08002B2CF9AE}" pid="4" name="Audiences">
    <vt:lpwstr/>
  </property>
  <property fmtid="{D5CDD505-2E9C-101B-9397-08002B2CF9AE}" pid="5" name="Region">
    <vt:lpwstr/>
  </property>
  <property fmtid="{D5CDD505-2E9C-101B-9397-08002B2CF9AE}" pid="6" name="Industries">
    <vt:lpwstr/>
  </property>
  <property fmtid="{D5CDD505-2E9C-101B-9397-08002B2CF9AE}" pid="7" name="Roles">
    <vt:lpwstr/>
  </property>
  <property fmtid="{D5CDD505-2E9C-101B-9397-08002B2CF9AE}" pid="8" name="Competitors">
    <vt:lpwstr/>
  </property>
  <property fmtid="{D5CDD505-2E9C-101B-9397-08002B2CF9AE}" pid="9" name="SMSGDomain">
    <vt:lpwstr>21;#Cloud and Enterprise|adc2fe87-c79a-4ded-a449-3f86b954069d;#345;#Developer Tools Domain|58c4098f-5b04-404d-a0e5-4dc5be632145</vt:lpwstr>
  </property>
  <property fmtid="{D5CDD505-2E9C-101B-9397-08002B2CF9AE}" pid="10" name="BusinessArchitecture">
    <vt:lpwstr/>
  </property>
  <property fmtid="{D5CDD505-2E9C-101B-9397-08002B2CF9AE}" pid="11" name="Products">
    <vt:lpwstr>346;#software development tools|24853bda-fb66-4716-8bc8-88d26fdb57cb</vt:lpwstr>
  </property>
  <property fmtid="{D5CDD505-2E9C-101B-9397-08002B2CF9AE}" pid="12" name="Segments">
    <vt:lpwstr/>
  </property>
  <property fmtid="{D5CDD505-2E9C-101B-9397-08002B2CF9AE}" pid="13" name="ActivitiesAndPrograms">
    <vt:lpwstr/>
  </property>
  <property fmtid="{D5CDD505-2E9C-101B-9397-08002B2CF9AE}" pid="14" name="Partners">
    <vt:lpwstr/>
  </property>
  <property fmtid="{D5CDD505-2E9C-101B-9397-08002B2CF9AE}" pid="15" name="Topics">
    <vt:lpwstr/>
  </property>
  <property fmtid="{D5CDD505-2E9C-101B-9397-08002B2CF9AE}" pid="16" name="Groups">
    <vt:lpwstr>348;#Developer Platform and Tools Marketing|b117718f-aa6c-411f-b6a8-3da180b0b2c7</vt:lpwstr>
  </property>
  <property fmtid="{D5CDD505-2E9C-101B-9397-08002B2CF9AE}" pid="17" name="_dlc_policyId">
    <vt:lpwstr/>
  </property>
  <property fmtid="{D5CDD505-2E9C-101B-9397-08002B2CF9AE}" pid="18" name="ItemRetentionFormula">
    <vt:lpwstr/>
  </property>
  <property fmtid="{D5CDD505-2E9C-101B-9397-08002B2CF9AE}" pid="19" name="_dlc_DocIdItemGuid">
    <vt:lpwstr>f84ec845-eef9-40bc-9a3e-bbf44ca9243c</vt:lpwstr>
  </property>
  <property fmtid="{D5CDD505-2E9C-101B-9397-08002B2CF9AE}" pid="20" name="of67e5d4b76f4a9db8769983fda9cec0">
    <vt:lpwstr/>
  </property>
  <property fmtid="{D5CDD505-2E9C-101B-9397-08002B2CF9AE}" pid="21" name="NewsType">
    <vt:lpwstr/>
  </property>
  <property fmtid="{D5CDD505-2E9C-101B-9397-08002B2CF9AE}" pid="22" name="ItemType">
    <vt:lpwstr>169;#presentations|317da5a4-398e-4c38-b265-afd519770055</vt:lpwstr>
  </property>
  <property fmtid="{D5CDD505-2E9C-101B-9397-08002B2CF9AE}" pid="23" name="Confidentiality">
    <vt:lpwstr>14;#customer ready|8986c41d-21c5-4f8f-8a12-ea4625b46858</vt:lpwstr>
  </property>
  <property fmtid="{D5CDD505-2E9C-101B-9397-08002B2CF9AE}" pid="24" name="ga0c0bf70a6644469c61b3efa7025301">
    <vt:lpwstr/>
  </property>
  <property fmtid="{D5CDD505-2E9C-101B-9397-08002B2CF9AE}" pid="25" name="MSProducts">
    <vt:lpwstr/>
  </property>
  <property fmtid="{D5CDD505-2E9C-101B-9397-08002B2CF9AE}" pid="26" name="ExperienceContentType">
    <vt:lpwstr/>
  </property>
  <property fmtid="{D5CDD505-2E9C-101B-9397-08002B2CF9AE}" pid="27" name="MSPhysicalGeography">
    <vt:lpwstr/>
  </property>
  <property fmtid="{D5CDD505-2E9C-101B-9397-08002B2CF9AE}" pid="28" name="EnterpriseDomainTags">
    <vt:lpwstr/>
  </property>
  <property fmtid="{D5CDD505-2E9C-101B-9397-08002B2CF9AE}" pid="29" name="j3562c58ee414e028925bc902cfc01a1">
    <vt:lpwstr/>
  </property>
  <property fmtid="{D5CDD505-2E9C-101B-9397-08002B2CF9AE}" pid="30" name="l6f004f21209409da86a713c0f24627d">
    <vt:lpwstr/>
  </property>
  <property fmtid="{D5CDD505-2E9C-101B-9397-08002B2CF9AE}" pid="31" name="la4444b61d19467597d63190b69ac227">
    <vt:lpwstr/>
  </property>
  <property fmtid="{D5CDD505-2E9C-101B-9397-08002B2CF9AE}" pid="32" name="MSProductsTaxHTField0">
    <vt:lpwstr/>
  </property>
  <property fmtid="{D5CDD505-2E9C-101B-9397-08002B2CF9AE}" pid="33" name="Languages">
    <vt:lpwstr/>
  </property>
  <property fmtid="{D5CDD505-2E9C-101B-9397-08002B2CF9AE}" pid="34" name="e8080b0481964c759b2c36ae49591b31">
    <vt:lpwstr/>
  </property>
  <property fmtid="{D5CDD505-2E9C-101B-9397-08002B2CF9AE}" pid="35" name="TechnicalLevel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SMSGTags">
    <vt:lpwstr/>
  </property>
  <property fmtid="{D5CDD505-2E9C-101B-9397-08002B2CF9AE}" pid="41" name="_docset_NoMedatataSyncRequired">
    <vt:lpwstr>False</vt:lpwstr>
  </property>
  <property fmtid="{D5CDD505-2E9C-101B-9397-08002B2CF9AE}" pid="42" name="MSIP_Label_f42aa342-8706-4288-bd11-ebb85995028c_Enabled">
    <vt:lpwstr>True</vt:lpwstr>
  </property>
  <property fmtid="{D5CDD505-2E9C-101B-9397-08002B2CF9AE}" pid="43" name="MSIP_Label_f42aa342-8706-4288-bd11-ebb85995028c_SiteId">
    <vt:lpwstr>72f988bf-86f1-41af-91ab-2d7cd011db47</vt:lpwstr>
  </property>
  <property fmtid="{D5CDD505-2E9C-101B-9397-08002B2CF9AE}" pid="44" name="MSIP_Label_f42aa342-8706-4288-bd11-ebb85995028c_Owner">
    <vt:lpwstr>bkeyes@microsoft.com</vt:lpwstr>
  </property>
  <property fmtid="{D5CDD505-2E9C-101B-9397-08002B2CF9AE}" pid="45" name="MSIP_Label_f42aa342-8706-4288-bd11-ebb85995028c_SetDate">
    <vt:lpwstr>2018-07-23T02:40:16.7340460Z</vt:lpwstr>
  </property>
  <property fmtid="{D5CDD505-2E9C-101B-9397-08002B2CF9AE}" pid="46" name="MSIP_Label_f42aa342-8706-4288-bd11-ebb85995028c_Name">
    <vt:lpwstr>General</vt:lpwstr>
  </property>
  <property fmtid="{D5CDD505-2E9C-101B-9397-08002B2CF9AE}" pid="47" name="MSIP_Label_f42aa342-8706-4288-bd11-ebb85995028c_Application">
    <vt:lpwstr>Microsoft Azure Information Protection</vt:lpwstr>
  </property>
  <property fmtid="{D5CDD505-2E9C-101B-9397-08002B2CF9AE}" pid="48" name="MSIP_Label_f42aa342-8706-4288-bd11-ebb85995028c_Extended_MSFT_Method">
    <vt:lpwstr>Automatic</vt:lpwstr>
  </property>
  <property fmtid="{D5CDD505-2E9C-101B-9397-08002B2CF9AE}" pid="49" name="Sensitivity">
    <vt:lpwstr>General</vt:lpwstr>
  </property>
</Properties>
</file>